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 id="2147483810" r:id="rId2"/>
  </p:sldMasterIdLst>
  <p:notesMasterIdLst>
    <p:notesMasterId r:id="rId25"/>
  </p:notesMasterIdLst>
  <p:handoutMasterIdLst>
    <p:handoutMasterId r:id="rId26"/>
  </p:handoutMasterIdLst>
  <p:sldIdLst>
    <p:sldId id="256" r:id="rId3"/>
    <p:sldId id="257" r:id="rId4"/>
    <p:sldId id="258" r:id="rId5"/>
    <p:sldId id="259" r:id="rId6"/>
    <p:sldId id="290" r:id="rId7"/>
    <p:sldId id="260" r:id="rId8"/>
    <p:sldId id="322" r:id="rId9"/>
    <p:sldId id="325" r:id="rId10"/>
    <p:sldId id="319" r:id="rId11"/>
    <p:sldId id="314" r:id="rId12"/>
    <p:sldId id="313" r:id="rId13"/>
    <p:sldId id="329" r:id="rId14"/>
    <p:sldId id="282" r:id="rId15"/>
    <p:sldId id="331" r:id="rId16"/>
    <p:sldId id="320" r:id="rId17"/>
    <p:sldId id="316" r:id="rId18"/>
    <p:sldId id="326" r:id="rId19"/>
    <p:sldId id="317" r:id="rId20"/>
    <p:sldId id="283" r:id="rId21"/>
    <p:sldId id="327" r:id="rId22"/>
    <p:sldId id="328" r:id="rId23"/>
    <p:sldId id="279" r:id="rId24"/>
  </p:sldIdLst>
  <p:sldSz cx="6858000" cy="9144000" type="screen4x3"/>
  <p:notesSz cx="6735763" cy="9866313"/>
  <p:defaultTextStyle>
    <a:defPPr>
      <a:defRPr lang="tr-TR"/>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AFBE3"/>
    <a:srgbClr val="EFC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1" d="100"/>
          <a:sy n="61" d="100"/>
        </p:scale>
        <p:origin x="-1908" y="12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18136" cy="495367"/>
          </a:xfrm>
          <a:prstGeom prst="rect">
            <a:avLst/>
          </a:prstGeom>
        </p:spPr>
        <p:txBody>
          <a:bodyPr vert="horz" lIns="90800" tIns="45400" rIns="90800" bIns="45400" rtlCol="0"/>
          <a:lstStyle>
            <a:lvl1pPr algn="l">
              <a:defRPr sz="1200">
                <a:latin typeface="Arial" panose="020B0604020202020204" pitchFamily="34" charset="0"/>
                <a:cs typeface="Arial" panose="020B0604020202020204" pitchFamily="34" charset="0"/>
              </a:defRPr>
            </a:lvl1pPr>
          </a:lstStyle>
          <a:p>
            <a:pPr>
              <a:defRPr/>
            </a:pPr>
            <a:endParaRPr lang="tr-TR" dirty="0"/>
          </a:p>
        </p:txBody>
      </p:sp>
      <p:sp>
        <p:nvSpPr>
          <p:cNvPr id="3" name="Veri Yer Tutucusu 2"/>
          <p:cNvSpPr>
            <a:spLocks noGrp="1"/>
          </p:cNvSpPr>
          <p:nvPr>
            <p:ph type="dt" sz="quarter" idx="1"/>
          </p:nvPr>
        </p:nvSpPr>
        <p:spPr>
          <a:xfrm>
            <a:off x="3816024" y="1"/>
            <a:ext cx="2918136" cy="495367"/>
          </a:xfrm>
          <a:prstGeom prst="rect">
            <a:avLst/>
          </a:prstGeom>
        </p:spPr>
        <p:txBody>
          <a:bodyPr vert="horz" lIns="90800" tIns="45400" rIns="90800" bIns="45400" rtlCol="0"/>
          <a:lstStyle>
            <a:lvl1pPr algn="r">
              <a:defRPr sz="1200">
                <a:latin typeface="Arial" panose="020B0604020202020204" pitchFamily="34" charset="0"/>
                <a:cs typeface="Arial" panose="020B0604020202020204" pitchFamily="34" charset="0"/>
              </a:defRPr>
            </a:lvl1pPr>
          </a:lstStyle>
          <a:p>
            <a:pPr>
              <a:defRPr/>
            </a:pPr>
            <a:fld id="{72654B5D-1D76-4D92-9B0D-A00DD855CC00}" type="datetimeFigureOut">
              <a:rPr lang="tr-TR"/>
              <a:pPr>
                <a:defRPr/>
              </a:pPr>
              <a:t>4.11.2022</a:t>
            </a:fld>
            <a:endParaRPr lang="tr-TR" dirty="0"/>
          </a:p>
        </p:txBody>
      </p:sp>
      <p:sp>
        <p:nvSpPr>
          <p:cNvPr id="4" name="Altbilgi Yer Tutucusu 3"/>
          <p:cNvSpPr>
            <a:spLocks noGrp="1"/>
          </p:cNvSpPr>
          <p:nvPr>
            <p:ph type="ftr" sz="quarter" idx="2"/>
          </p:nvPr>
        </p:nvSpPr>
        <p:spPr>
          <a:xfrm>
            <a:off x="0" y="9370948"/>
            <a:ext cx="2918136" cy="495367"/>
          </a:xfrm>
          <a:prstGeom prst="rect">
            <a:avLst/>
          </a:prstGeom>
        </p:spPr>
        <p:txBody>
          <a:bodyPr vert="horz" lIns="90800" tIns="45400" rIns="90800" bIns="45400" rtlCol="0" anchor="b"/>
          <a:lstStyle>
            <a:lvl1pPr algn="l">
              <a:defRPr sz="1200">
                <a:latin typeface="Arial" panose="020B0604020202020204" pitchFamily="34" charset="0"/>
                <a:cs typeface="Arial" panose="020B0604020202020204" pitchFamily="34" charset="0"/>
              </a:defRPr>
            </a:lvl1pPr>
          </a:lstStyle>
          <a:p>
            <a:pPr>
              <a:defRPr/>
            </a:pPr>
            <a:endParaRPr lang="tr-TR" dirty="0"/>
          </a:p>
        </p:txBody>
      </p:sp>
      <p:sp>
        <p:nvSpPr>
          <p:cNvPr id="5" name="Slayt Numarası Yer Tutucusu 4"/>
          <p:cNvSpPr>
            <a:spLocks noGrp="1"/>
          </p:cNvSpPr>
          <p:nvPr>
            <p:ph type="sldNum" sz="quarter" idx="3"/>
          </p:nvPr>
        </p:nvSpPr>
        <p:spPr>
          <a:xfrm>
            <a:off x="3816024" y="9370948"/>
            <a:ext cx="2918136" cy="495367"/>
          </a:xfrm>
          <a:prstGeom prst="rect">
            <a:avLst/>
          </a:prstGeom>
        </p:spPr>
        <p:txBody>
          <a:bodyPr vert="horz" wrap="square" lIns="90800" tIns="45400" rIns="90800" bIns="45400" numCol="1" anchor="b" anchorCtr="0" compatLnSpc="1">
            <a:prstTxWarp prst="textNoShape">
              <a:avLst/>
            </a:prstTxWarp>
          </a:bodyPr>
          <a:lstStyle>
            <a:lvl1pPr algn="r">
              <a:defRPr sz="1200"/>
            </a:lvl1pPr>
          </a:lstStyle>
          <a:p>
            <a:fld id="{36939F97-A0A4-4274-9128-260DE3B1FE97}" type="slidenum">
              <a:rPr lang="tr-TR" altLang="tr-TR"/>
              <a:pPr/>
              <a:t>‹#›</a:t>
            </a:fld>
            <a:endParaRPr lang="tr-TR" altLang="tr-TR" dirty="0"/>
          </a:p>
        </p:txBody>
      </p:sp>
    </p:spTree>
    <p:extLst>
      <p:ext uri="{BB962C8B-B14F-4D97-AF65-F5344CB8AC3E}">
        <p14:creationId xmlns:p14="http://schemas.microsoft.com/office/powerpoint/2010/main" val="25673856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18136" cy="495367"/>
          </a:xfrm>
          <a:prstGeom prst="rect">
            <a:avLst/>
          </a:prstGeom>
        </p:spPr>
        <p:txBody>
          <a:bodyPr vert="horz" lIns="90800" tIns="45400" rIns="90800" bIns="45400" rtlCol="0"/>
          <a:lstStyle>
            <a:lvl1pPr algn="l">
              <a:defRPr sz="1200">
                <a:latin typeface="Arial" panose="020B0604020202020204" pitchFamily="34" charset="0"/>
                <a:cs typeface="Arial" panose="020B0604020202020204" pitchFamily="34" charset="0"/>
              </a:defRPr>
            </a:lvl1pPr>
          </a:lstStyle>
          <a:p>
            <a:pPr>
              <a:defRPr/>
            </a:pPr>
            <a:endParaRPr lang="tr-TR" dirty="0"/>
          </a:p>
        </p:txBody>
      </p:sp>
      <p:sp>
        <p:nvSpPr>
          <p:cNvPr id="3" name="Veri Yer Tutucusu 2"/>
          <p:cNvSpPr>
            <a:spLocks noGrp="1"/>
          </p:cNvSpPr>
          <p:nvPr>
            <p:ph type="dt" idx="1"/>
          </p:nvPr>
        </p:nvSpPr>
        <p:spPr>
          <a:xfrm>
            <a:off x="3816024" y="1"/>
            <a:ext cx="2918136" cy="495367"/>
          </a:xfrm>
          <a:prstGeom prst="rect">
            <a:avLst/>
          </a:prstGeom>
        </p:spPr>
        <p:txBody>
          <a:bodyPr vert="horz" lIns="90800" tIns="45400" rIns="90800" bIns="45400" rtlCol="0"/>
          <a:lstStyle>
            <a:lvl1pPr algn="r">
              <a:defRPr sz="1200">
                <a:latin typeface="Arial" panose="020B0604020202020204" pitchFamily="34" charset="0"/>
                <a:cs typeface="Arial" panose="020B0604020202020204" pitchFamily="34" charset="0"/>
              </a:defRPr>
            </a:lvl1pPr>
          </a:lstStyle>
          <a:p>
            <a:pPr>
              <a:defRPr/>
            </a:pPr>
            <a:fld id="{C13A4EEA-B40C-474F-85B1-B7D55C263C05}" type="datetimeFigureOut">
              <a:rPr lang="tr-TR"/>
              <a:pPr>
                <a:defRPr/>
              </a:pPr>
              <a:t>4.11.2022</a:t>
            </a:fld>
            <a:endParaRPr lang="tr-TR" dirty="0"/>
          </a:p>
        </p:txBody>
      </p:sp>
      <p:sp>
        <p:nvSpPr>
          <p:cNvPr id="4" name="Slayt Görüntüsü Yer Tutucusu 3"/>
          <p:cNvSpPr>
            <a:spLocks noGrp="1" noRot="1" noChangeAspect="1"/>
          </p:cNvSpPr>
          <p:nvPr>
            <p:ph type="sldImg" idx="2"/>
          </p:nvPr>
        </p:nvSpPr>
        <p:spPr>
          <a:xfrm>
            <a:off x="2120900" y="1233488"/>
            <a:ext cx="2493963" cy="3328987"/>
          </a:xfrm>
          <a:prstGeom prst="rect">
            <a:avLst/>
          </a:prstGeom>
          <a:noFill/>
          <a:ln w="12700">
            <a:solidFill>
              <a:prstClr val="black"/>
            </a:solidFill>
          </a:ln>
        </p:spPr>
        <p:txBody>
          <a:bodyPr vert="horz" lIns="90800" tIns="45400" rIns="90800" bIns="45400" rtlCol="0" anchor="ctr"/>
          <a:lstStyle/>
          <a:p>
            <a:pPr lvl="0"/>
            <a:endParaRPr lang="tr-TR" noProof="0" dirty="0" smtClean="0"/>
          </a:p>
        </p:txBody>
      </p:sp>
      <p:sp>
        <p:nvSpPr>
          <p:cNvPr id="5" name="Not Yer Tutucusu 4"/>
          <p:cNvSpPr>
            <a:spLocks noGrp="1"/>
          </p:cNvSpPr>
          <p:nvPr>
            <p:ph type="body" sz="quarter" idx="3"/>
          </p:nvPr>
        </p:nvSpPr>
        <p:spPr>
          <a:xfrm>
            <a:off x="673416" y="4748579"/>
            <a:ext cx="5388931" cy="3884052"/>
          </a:xfrm>
          <a:prstGeom prst="rect">
            <a:avLst/>
          </a:prstGeom>
        </p:spPr>
        <p:txBody>
          <a:bodyPr vert="horz" lIns="90800" tIns="45400" rIns="90800" bIns="45400" rtlCol="0"/>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 name="Altbilgi Yer Tutucusu 5"/>
          <p:cNvSpPr>
            <a:spLocks noGrp="1"/>
          </p:cNvSpPr>
          <p:nvPr>
            <p:ph type="ftr" sz="quarter" idx="4"/>
          </p:nvPr>
        </p:nvSpPr>
        <p:spPr>
          <a:xfrm>
            <a:off x="0" y="9370948"/>
            <a:ext cx="2918136" cy="495367"/>
          </a:xfrm>
          <a:prstGeom prst="rect">
            <a:avLst/>
          </a:prstGeom>
        </p:spPr>
        <p:txBody>
          <a:bodyPr vert="horz" lIns="90800" tIns="45400" rIns="90800" bIns="45400" rtlCol="0" anchor="b"/>
          <a:lstStyle>
            <a:lvl1pPr algn="l">
              <a:defRPr sz="1200">
                <a:latin typeface="Arial" panose="020B0604020202020204" pitchFamily="34" charset="0"/>
                <a:cs typeface="Arial" panose="020B0604020202020204" pitchFamily="34" charset="0"/>
              </a:defRPr>
            </a:lvl1pPr>
          </a:lstStyle>
          <a:p>
            <a:pPr>
              <a:defRPr/>
            </a:pPr>
            <a:endParaRPr lang="tr-TR" dirty="0"/>
          </a:p>
        </p:txBody>
      </p:sp>
      <p:sp>
        <p:nvSpPr>
          <p:cNvPr id="7" name="Slayt Numarası Yer Tutucusu 6"/>
          <p:cNvSpPr>
            <a:spLocks noGrp="1"/>
          </p:cNvSpPr>
          <p:nvPr>
            <p:ph type="sldNum" sz="quarter" idx="5"/>
          </p:nvPr>
        </p:nvSpPr>
        <p:spPr>
          <a:xfrm>
            <a:off x="3816024" y="9370948"/>
            <a:ext cx="2918136" cy="495367"/>
          </a:xfrm>
          <a:prstGeom prst="rect">
            <a:avLst/>
          </a:prstGeom>
        </p:spPr>
        <p:txBody>
          <a:bodyPr vert="horz" wrap="square" lIns="90800" tIns="45400" rIns="90800" bIns="45400" numCol="1" anchor="b" anchorCtr="0" compatLnSpc="1">
            <a:prstTxWarp prst="textNoShape">
              <a:avLst/>
            </a:prstTxWarp>
          </a:bodyPr>
          <a:lstStyle>
            <a:lvl1pPr algn="r">
              <a:defRPr sz="1200"/>
            </a:lvl1pPr>
          </a:lstStyle>
          <a:p>
            <a:fld id="{74FB7E91-8684-4FA1-AB47-86CE009578A7}" type="slidenum">
              <a:rPr lang="tr-TR" altLang="tr-TR"/>
              <a:pPr/>
              <a:t>‹#›</a:t>
            </a:fld>
            <a:endParaRPr lang="tr-TR" altLang="tr-TR" dirty="0"/>
          </a:p>
        </p:txBody>
      </p:sp>
    </p:spTree>
    <p:extLst>
      <p:ext uri="{BB962C8B-B14F-4D97-AF65-F5344CB8AC3E}">
        <p14:creationId xmlns:p14="http://schemas.microsoft.com/office/powerpoint/2010/main" val="36763343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ayt Görüntüsü Yer Tutucusu 1"/>
          <p:cNvSpPr>
            <a:spLocks noGrp="1" noRot="1" noChangeAspect="1" noTextEdit="1"/>
          </p:cNvSpPr>
          <p:nvPr>
            <p:ph type="sldImg"/>
          </p:nvPr>
        </p:nvSpPr>
        <p:spPr bwMode="auto">
          <a:xfrm>
            <a:off x="2120900" y="1233488"/>
            <a:ext cx="2493963" cy="3328987"/>
          </a:xfrm>
          <a:noFill/>
          <a:ln>
            <a:solidFill>
              <a:srgbClr val="000000"/>
            </a:solidFill>
            <a:miter lim="800000"/>
            <a:headEnd/>
            <a:tailEnd/>
          </a:ln>
        </p:spPr>
      </p:sp>
      <p:sp>
        <p:nvSpPr>
          <p:cNvPr id="5123" name="Not Yer Tutucusu 2"/>
          <p:cNvSpPr>
            <a:spLocks noGrp="1"/>
          </p:cNvSpPr>
          <p:nvPr>
            <p:ph type="body" idx="1"/>
          </p:nvPr>
        </p:nvSpPr>
        <p:spPr bwMode="auto">
          <a:noFill/>
        </p:spPr>
        <p:txBody>
          <a:bodyPr wrap="square" numCol="1" anchor="t" anchorCtr="0" compatLnSpc="1">
            <a:prstTxWarp prst="textNoShape">
              <a:avLst/>
            </a:prstTxWarp>
          </a:bodyPr>
          <a:lstStyle/>
          <a:p>
            <a:endParaRPr lang="tr-TR" altLang="tr-TR" dirty="0" smtClean="0"/>
          </a:p>
        </p:txBody>
      </p:sp>
      <p:sp>
        <p:nvSpPr>
          <p:cNvPr id="5124" name="Slayt Numarası Yer Tutucusu 3"/>
          <p:cNvSpPr>
            <a:spLocks noGrp="1"/>
          </p:cNvSpPr>
          <p:nvPr>
            <p:ph type="sldNum" sz="quarter" idx="5"/>
          </p:nvPr>
        </p:nvSpPr>
        <p:spPr bwMode="auto">
          <a:noFill/>
          <a:ln>
            <a:miter lim="800000"/>
            <a:headEnd/>
            <a:tailEnd/>
          </a:ln>
        </p:spPr>
        <p:txBody>
          <a:bodyPr/>
          <a:lstStyle/>
          <a:p>
            <a:fld id="{B7CDF415-88C3-481B-8501-0C1DD11BC565}" type="slidenum">
              <a:rPr lang="tr-TR" altLang="tr-TR"/>
              <a:pPr/>
              <a:t>1</a:t>
            </a:fld>
            <a:endParaRPr lang="tr-TR" altLang="tr-T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120900" y="1233488"/>
            <a:ext cx="2493963" cy="3328987"/>
          </a:xfrm>
        </p:spPr>
      </p:sp>
      <p:sp>
        <p:nvSpPr>
          <p:cNvPr id="3" name="Not Yer Tutucusu 2"/>
          <p:cNvSpPr>
            <a:spLocks noGrp="1"/>
          </p:cNvSpPr>
          <p:nvPr>
            <p:ph type="body" idx="1"/>
          </p:nvPr>
        </p:nvSpPr>
        <p:spPr/>
        <p:txBody>
          <a:bodyPr/>
          <a:lstStyle/>
          <a:p>
            <a:endParaRPr lang="tr-TR" baseline="0" dirty="0" smtClean="0"/>
          </a:p>
        </p:txBody>
      </p:sp>
      <p:sp>
        <p:nvSpPr>
          <p:cNvPr id="4" name="Slayt Numarası Yer Tutucusu 3"/>
          <p:cNvSpPr>
            <a:spLocks noGrp="1"/>
          </p:cNvSpPr>
          <p:nvPr>
            <p:ph type="sldNum" sz="quarter" idx="10"/>
          </p:nvPr>
        </p:nvSpPr>
        <p:spPr/>
        <p:txBody>
          <a:bodyPr/>
          <a:lstStyle/>
          <a:p>
            <a:fld id="{74FB7E91-8684-4FA1-AB47-86CE009578A7}" type="slidenum">
              <a:rPr lang="tr-TR" altLang="tr-TR" smtClean="0"/>
              <a:pPr/>
              <a:t>18</a:t>
            </a:fld>
            <a:endParaRPr lang="tr-TR" altLang="tr-TR"/>
          </a:p>
        </p:txBody>
      </p:sp>
    </p:spTree>
    <p:extLst>
      <p:ext uri="{BB962C8B-B14F-4D97-AF65-F5344CB8AC3E}">
        <p14:creationId xmlns:p14="http://schemas.microsoft.com/office/powerpoint/2010/main" val="3794013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ayt Görüntüsü Yer Tutucusu 1"/>
          <p:cNvSpPr>
            <a:spLocks noGrp="1" noRot="1" noChangeAspect="1" noTextEdit="1"/>
          </p:cNvSpPr>
          <p:nvPr>
            <p:ph type="sldImg"/>
          </p:nvPr>
        </p:nvSpPr>
        <p:spPr bwMode="auto">
          <a:xfrm>
            <a:off x="2120900" y="1233488"/>
            <a:ext cx="2493963" cy="3328987"/>
          </a:xfrm>
          <a:noFill/>
          <a:ln>
            <a:solidFill>
              <a:srgbClr val="000000"/>
            </a:solidFill>
            <a:miter lim="800000"/>
            <a:headEnd/>
            <a:tailEnd/>
          </a:ln>
        </p:spPr>
      </p:sp>
      <p:sp>
        <p:nvSpPr>
          <p:cNvPr id="24579" name="Not Yer Tutucusu 2"/>
          <p:cNvSpPr>
            <a:spLocks noGrp="1"/>
          </p:cNvSpPr>
          <p:nvPr>
            <p:ph type="body" idx="1"/>
          </p:nvPr>
        </p:nvSpPr>
        <p:spPr bwMode="auto">
          <a:noFill/>
        </p:spPr>
        <p:txBody>
          <a:bodyPr wrap="square" numCol="1" anchor="t" anchorCtr="0" compatLnSpc="1">
            <a:prstTxWarp prst="textNoShape">
              <a:avLst/>
            </a:prstTxWarp>
          </a:bodyPr>
          <a:lstStyle/>
          <a:p>
            <a:endParaRPr lang="tr-TR" altLang="tr-TR" dirty="0" smtClean="0"/>
          </a:p>
        </p:txBody>
      </p:sp>
      <p:sp>
        <p:nvSpPr>
          <p:cNvPr id="24580" name="Slayt Numarası Yer Tutucusu 3"/>
          <p:cNvSpPr>
            <a:spLocks noGrp="1"/>
          </p:cNvSpPr>
          <p:nvPr>
            <p:ph type="sldNum" sz="quarter" idx="5"/>
          </p:nvPr>
        </p:nvSpPr>
        <p:spPr bwMode="auto">
          <a:noFill/>
          <a:ln>
            <a:miter lim="800000"/>
            <a:headEnd/>
            <a:tailEnd/>
          </a:ln>
        </p:spPr>
        <p:txBody>
          <a:bodyPr/>
          <a:lstStyle/>
          <a:p>
            <a:fld id="{648957EE-1C9C-472A-A786-CB76A40B4DCD}" type="slidenum">
              <a:rPr lang="tr-TR" altLang="tr-TR"/>
              <a:pPr/>
              <a:t>19</a:t>
            </a:fld>
            <a:endParaRPr lang="tr-TR" alt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ayt Görüntüsü Yer Tutucusu 1"/>
          <p:cNvSpPr>
            <a:spLocks noGrp="1" noRot="1" noChangeAspect="1" noTextEdit="1"/>
          </p:cNvSpPr>
          <p:nvPr>
            <p:ph type="sldImg"/>
          </p:nvPr>
        </p:nvSpPr>
        <p:spPr bwMode="auto">
          <a:xfrm>
            <a:off x="2120900" y="1233488"/>
            <a:ext cx="2493963" cy="3328987"/>
          </a:xfrm>
          <a:noFill/>
          <a:ln>
            <a:solidFill>
              <a:srgbClr val="000000"/>
            </a:solidFill>
            <a:miter lim="800000"/>
            <a:headEnd/>
            <a:tailEnd/>
          </a:ln>
        </p:spPr>
      </p:sp>
      <p:sp>
        <p:nvSpPr>
          <p:cNvPr id="26627"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ltLang="tr-TR" dirty="0" smtClean="0"/>
          </a:p>
        </p:txBody>
      </p:sp>
      <p:sp>
        <p:nvSpPr>
          <p:cNvPr id="26628" name="Slayt Numarası Yer Tutucusu 3"/>
          <p:cNvSpPr>
            <a:spLocks noGrp="1"/>
          </p:cNvSpPr>
          <p:nvPr>
            <p:ph type="sldNum" sz="quarter" idx="5"/>
          </p:nvPr>
        </p:nvSpPr>
        <p:spPr bwMode="auto">
          <a:noFill/>
          <a:ln>
            <a:miter lim="800000"/>
            <a:headEnd/>
            <a:tailEnd/>
          </a:ln>
        </p:spPr>
        <p:txBody>
          <a:bodyPr/>
          <a:lstStyle/>
          <a:p>
            <a:fld id="{7BC47F73-B032-42B0-8330-456D83A831A5}" type="slidenum">
              <a:rPr lang="tr-TR" altLang="tr-TR"/>
              <a:pPr/>
              <a:t>22</a:t>
            </a:fld>
            <a:endParaRPr lang="tr-TR" altLang="tr-T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8" name="Başlık 7"/>
          <p:cNvSpPr>
            <a:spLocks noGrp="1"/>
          </p:cNvSpPr>
          <p:nvPr>
            <p:ph type="ctrTitle"/>
          </p:nvPr>
        </p:nvSpPr>
        <p:spPr>
          <a:xfrm>
            <a:off x="1714500" y="4165600"/>
            <a:ext cx="4629150" cy="2525816"/>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1714500" y="6671096"/>
            <a:ext cx="4629150" cy="18288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5156716" y="1676588"/>
            <a:ext cx="3048000" cy="285750"/>
          </a:xfrm>
        </p:spPr>
        <p:txBody>
          <a:bodyPr/>
          <a:lstStyle/>
          <a:p>
            <a:pPr>
              <a:defRPr/>
            </a:pPr>
            <a:endParaRPr lang="tr-TR" altLang="tr-TR" dirty="0"/>
          </a:p>
        </p:txBody>
      </p:sp>
      <p:sp>
        <p:nvSpPr>
          <p:cNvPr id="17" name="Altbilgi Yer Tutucusu 16"/>
          <p:cNvSpPr>
            <a:spLocks noGrp="1"/>
          </p:cNvSpPr>
          <p:nvPr>
            <p:ph type="ftr" sz="quarter" idx="11"/>
          </p:nvPr>
        </p:nvSpPr>
        <p:spPr bwMode="auto">
          <a:xfrm rot="5400000">
            <a:off x="4241152" y="5687573"/>
            <a:ext cx="4876800" cy="288036"/>
          </a:xfrm>
        </p:spPr>
        <p:txBody>
          <a:bodyPr/>
          <a:lstStyle/>
          <a:p>
            <a:pPr>
              <a:defRPr/>
            </a:pPr>
            <a:endParaRPr lang="tr-TR" altLang="tr-TR" dirty="0"/>
          </a:p>
        </p:txBody>
      </p:sp>
      <p:sp>
        <p:nvSpPr>
          <p:cNvPr id="10" name="Dikdörtgen 9"/>
          <p:cNvSpPr/>
          <p:nvPr/>
        </p:nvSpPr>
        <p:spPr bwMode="auto">
          <a:xfrm>
            <a:off x="285750" y="0"/>
            <a:ext cx="457200" cy="9144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07252" y="0"/>
            <a:ext cx="78498" cy="9144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742950" y="0"/>
            <a:ext cx="136404" cy="9144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855990" y="0"/>
            <a:ext cx="172710" cy="9144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79758" y="0"/>
            <a:ext cx="0" cy="9144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685800" y="0"/>
            <a:ext cx="0" cy="9144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640584" y="0"/>
            <a:ext cx="0" cy="9144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294980" y="0"/>
            <a:ext cx="0" cy="9144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00100" y="0"/>
            <a:ext cx="0" cy="9144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6835392" y="0"/>
            <a:ext cx="0" cy="9144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914400" y="0"/>
            <a:ext cx="57150" cy="9144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457200" y="4572000"/>
            <a:ext cx="971550" cy="17272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982224" y="6489003"/>
            <a:ext cx="481068" cy="855232"/>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818310" y="7334176"/>
            <a:ext cx="102870" cy="18288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248156" y="7717536"/>
            <a:ext cx="205740" cy="3657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428750" y="5994400"/>
            <a:ext cx="274320" cy="48768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994158" y="6571603"/>
            <a:ext cx="457200" cy="690032"/>
          </a:xfrm>
        </p:spPr>
        <p:txBody>
          <a:bodyPr/>
          <a:lstStyle/>
          <a:p>
            <a:fld id="{7FB55C0E-40F4-48C5-9719-76D7E523C152}" type="slidenum">
              <a:rPr lang="tr-TR" altLang="tr-TR" smtClean="0"/>
              <a:pPr/>
              <a:t>‹#›</a:t>
            </a:fld>
            <a:endParaRPr lang="tr-TR" altLang="tr-TR"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pPr>
              <a:defRPr/>
            </a:pPr>
            <a:endParaRPr lang="tr-TR" altLang="tr-TR" dirty="0"/>
          </a:p>
        </p:txBody>
      </p:sp>
      <p:sp>
        <p:nvSpPr>
          <p:cNvPr id="5" name="Altbilgi Yer Tutucusu 4"/>
          <p:cNvSpPr>
            <a:spLocks noGrp="1"/>
          </p:cNvSpPr>
          <p:nvPr>
            <p:ph type="ftr" sz="quarter" idx="11"/>
          </p:nvPr>
        </p:nvSpPr>
        <p:spPr/>
        <p:txBody>
          <a:bodyPr/>
          <a:lstStyle/>
          <a:p>
            <a:pPr>
              <a:defRPr/>
            </a:pPr>
            <a:endParaRPr lang="tr-TR" altLang="tr-TR" dirty="0"/>
          </a:p>
        </p:txBody>
      </p:sp>
      <p:sp>
        <p:nvSpPr>
          <p:cNvPr id="6" name="Slayt Numarası Yer Tutucusu 5"/>
          <p:cNvSpPr>
            <a:spLocks noGrp="1"/>
          </p:cNvSpPr>
          <p:nvPr>
            <p:ph type="sldNum" sz="quarter" idx="12"/>
          </p:nvPr>
        </p:nvSpPr>
        <p:spPr/>
        <p:txBody>
          <a:bodyPr/>
          <a:lstStyle/>
          <a:p>
            <a:fld id="{8CFA0372-5E59-4B2A-A5D2-210142949C70}" type="slidenum">
              <a:rPr lang="tr-TR" altLang="tr-TR" smtClean="0"/>
              <a:pPr/>
              <a:t>‹#›</a:t>
            </a:fld>
            <a:endParaRPr lang="tr-TR" alt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4972050" y="366186"/>
            <a:ext cx="1257300" cy="7802033"/>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342900" y="366185"/>
            <a:ext cx="4514850" cy="780203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pPr>
              <a:defRPr/>
            </a:pPr>
            <a:endParaRPr lang="tr-TR" altLang="tr-TR" dirty="0"/>
          </a:p>
        </p:txBody>
      </p:sp>
      <p:sp>
        <p:nvSpPr>
          <p:cNvPr id="5" name="Altbilgi Yer Tutucusu 4"/>
          <p:cNvSpPr>
            <a:spLocks noGrp="1"/>
          </p:cNvSpPr>
          <p:nvPr>
            <p:ph type="ftr" sz="quarter" idx="11"/>
          </p:nvPr>
        </p:nvSpPr>
        <p:spPr/>
        <p:txBody>
          <a:bodyPr/>
          <a:lstStyle/>
          <a:p>
            <a:pPr>
              <a:defRPr/>
            </a:pPr>
            <a:endParaRPr lang="tr-TR" altLang="tr-TR" dirty="0"/>
          </a:p>
        </p:txBody>
      </p:sp>
      <p:sp>
        <p:nvSpPr>
          <p:cNvPr id="6" name="Slayt Numarası Yer Tutucusu 5"/>
          <p:cNvSpPr>
            <a:spLocks noGrp="1"/>
          </p:cNvSpPr>
          <p:nvPr>
            <p:ph type="sldNum" sz="quarter" idx="12"/>
          </p:nvPr>
        </p:nvSpPr>
        <p:spPr/>
        <p:txBody>
          <a:bodyPr/>
          <a:lstStyle/>
          <a:p>
            <a:fld id="{7ADD4AFD-4626-4372-9D70-C34B4C17D59A}" type="slidenum">
              <a:rPr lang="tr-TR" altLang="tr-TR" smtClean="0"/>
              <a:pPr/>
              <a:t>‹#›</a:t>
            </a:fld>
            <a:endParaRPr lang="tr-TR" altLang="tr-T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Unvan 1"/>
          <p:cNvSpPr>
            <a:spLocks noGrp="1"/>
          </p:cNvSpPr>
          <p:nvPr>
            <p:ph type="title"/>
          </p:nvPr>
        </p:nvSpPr>
        <p:spPr>
          <a:xfrm>
            <a:off x="342900" y="366184"/>
            <a:ext cx="6172200" cy="1524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342900" y="2133604"/>
            <a:ext cx="6172200" cy="6034617"/>
          </a:xfrm>
        </p:spPr>
        <p:txBody>
          <a:bodyPr rtlCol="0">
            <a:normAutofit/>
          </a:bodyPr>
          <a:lstStyle/>
          <a:p>
            <a:pPr lvl="0"/>
            <a:endParaRPr lang="tr-TR" noProof="0" dirty="0" smtClean="0"/>
          </a:p>
        </p:txBody>
      </p:sp>
      <p:sp>
        <p:nvSpPr>
          <p:cNvPr id="4" name="Veri Yer Tutucusu 3"/>
          <p:cNvSpPr>
            <a:spLocks noGrp="1"/>
          </p:cNvSpPr>
          <p:nvPr>
            <p:ph type="dt" sz="half" idx="10"/>
          </p:nvPr>
        </p:nvSpPr>
        <p:spPr/>
        <p:txBody>
          <a:bodyPr/>
          <a:lstStyle>
            <a:lvl1pPr>
              <a:defRPr/>
            </a:lvl1pPr>
          </a:lstStyle>
          <a:p>
            <a:pPr>
              <a:defRPr/>
            </a:pPr>
            <a:endParaRPr lang="tr-TR" altLang="tr-TR" dirty="0"/>
          </a:p>
        </p:txBody>
      </p:sp>
      <p:sp>
        <p:nvSpPr>
          <p:cNvPr id="5" name="Altbilgi Yer Tutucusu 4"/>
          <p:cNvSpPr>
            <a:spLocks noGrp="1"/>
          </p:cNvSpPr>
          <p:nvPr>
            <p:ph type="ftr" sz="quarter" idx="11"/>
          </p:nvPr>
        </p:nvSpPr>
        <p:spPr/>
        <p:txBody>
          <a:bodyPr/>
          <a:lstStyle>
            <a:lvl1pPr>
              <a:defRPr/>
            </a:lvl1pPr>
          </a:lstStyle>
          <a:p>
            <a:pPr>
              <a:defRPr/>
            </a:pPr>
            <a:endParaRPr lang="tr-TR" altLang="tr-TR" dirty="0"/>
          </a:p>
        </p:txBody>
      </p:sp>
      <p:sp>
        <p:nvSpPr>
          <p:cNvPr id="6" name="Slayt Numarası Yer Tutucusu 5"/>
          <p:cNvSpPr>
            <a:spLocks noGrp="1"/>
          </p:cNvSpPr>
          <p:nvPr>
            <p:ph type="sldNum" sz="quarter" idx="12"/>
          </p:nvPr>
        </p:nvSpPr>
        <p:spPr/>
        <p:txBody>
          <a:bodyPr/>
          <a:lstStyle>
            <a:lvl1pPr>
              <a:defRPr/>
            </a:lvl1pPr>
          </a:lstStyle>
          <a:p>
            <a:fld id="{7310578C-E21F-4AE8-9A75-97936C40727D}" type="slidenum">
              <a:rPr lang="tr-TR" altLang="tr-TR"/>
              <a:pPr/>
              <a:t>‹#›</a:t>
            </a:fld>
            <a:endParaRPr lang="tr-TR" altLang="tr-T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Metin Yer Tutucusu 2"/>
          <p:cNvSpPr>
            <a:spLocks noGrp="1"/>
          </p:cNvSpPr>
          <p:nvPr>
            <p:ph type="body"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a:defRPr/>
            </a:pPr>
            <a:endParaRPr lang="tr-TR" altLang="tr-TR" dirty="0"/>
          </a:p>
        </p:txBody>
      </p:sp>
      <p:sp>
        <p:nvSpPr>
          <p:cNvPr id="5" name="Altbilgi Yer Tutucusu 4"/>
          <p:cNvSpPr>
            <a:spLocks noGrp="1"/>
          </p:cNvSpPr>
          <p:nvPr>
            <p:ph type="ftr" sz="quarter" idx="11"/>
          </p:nvPr>
        </p:nvSpPr>
        <p:spPr/>
        <p:txBody>
          <a:bodyPr/>
          <a:lstStyle/>
          <a:p>
            <a:pPr>
              <a:defRPr/>
            </a:pPr>
            <a:endParaRPr lang="tr-TR" altLang="tr-TR" dirty="0"/>
          </a:p>
        </p:txBody>
      </p:sp>
      <p:sp>
        <p:nvSpPr>
          <p:cNvPr id="6" name="Slayt Numarası Yer Tutucusu 5"/>
          <p:cNvSpPr>
            <a:spLocks noGrp="1"/>
          </p:cNvSpPr>
          <p:nvPr>
            <p:ph type="sldNum" sz="quarter" idx="12"/>
          </p:nvPr>
        </p:nvSpPr>
        <p:spPr/>
        <p:txBody>
          <a:bodyPr/>
          <a:lstStyle/>
          <a:p>
            <a:fld id="{A98043BF-25DC-4236-B964-6EF2A44A8F97}" type="slidenum">
              <a:rPr lang="tr-TR" altLang="tr-TR" smtClean="0"/>
              <a:pPr/>
              <a:t>‹#›</a:t>
            </a:fld>
            <a:endParaRPr lang="tr-TR" altLang="tr-T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514350" y="2840573"/>
            <a:ext cx="5829300" cy="1960033"/>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pPr>
              <a:defRPr/>
            </a:pPr>
            <a:endParaRPr lang="tr-TR" altLang="tr-TR" dirty="0"/>
          </a:p>
        </p:txBody>
      </p:sp>
      <p:sp>
        <p:nvSpPr>
          <p:cNvPr id="5" name="Altbilgi Yer Tutucusu 4"/>
          <p:cNvSpPr>
            <a:spLocks noGrp="1"/>
          </p:cNvSpPr>
          <p:nvPr>
            <p:ph type="ftr" sz="quarter" idx="11"/>
          </p:nvPr>
        </p:nvSpPr>
        <p:spPr/>
        <p:txBody>
          <a:bodyPr/>
          <a:lstStyle/>
          <a:p>
            <a:pPr>
              <a:defRPr/>
            </a:pPr>
            <a:endParaRPr lang="tr-TR" altLang="tr-TR" dirty="0"/>
          </a:p>
        </p:txBody>
      </p:sp>
      <p:sp>
        <p:nvSpPr>
          <p:cNvPr id="6" name="Slayt Numarası Yer Tutucusu 5"/>
          <p:cNvSpPr>
            <a:spLocks noGrp="1"/>
          </p:cNvSpPr>
          <p:nvPr>
            <p:ph type="sldNum" sz="quarter" idx="12"/>
          </p:nvPr>
        </p:nvSpPr>
        <p:spPr/>
        <p:txBody>
          <a:bodyPr/>
          <a:lstStyle/>
          <a:p>
            <a:fld id="{7FB55C0E-40F4-48C5-9719-76D7E523C152}" type="slidenum">
              <a:rPr lang="tr-TR" altLang="tr-TR" smtClean="0"/>
              <a:pPr/>
              <a:t>‹#›</a:t>
            </a:fld>
            <a:endParaRPr lang="tr-TR" altLang="tr-TR" dirty="0"/>
          </a:p>
        </p:txBody>
      </p:sp>
    </p:spTree>
    <p:extLst>
      <p:ext uri="{BB962C8B-B14F-4D97-AF65-F5344CB8AC3E}">
        <p14:creationId xmlns:p14="http://schemas.microsoft.com/office/powerpoint/2010/main" val="12403557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a:defRPr/>
            </a:pPr>
            <a:endParaRPr lang="tr-TR" altLang="tr-TR" dirty="0"/>
          </a:p>
        </p:txBody>
      </p:sp>
      <p:sp>
        <p:nvSpPr>
          <p:cNvPr id="5" name="Altbilgi Yer Tutucusu 4"/>
          <p:cNvSpPr>
            <a:spLocks noGrp="1"/>
          </p:cNvSpPr>
          <p:nvPr>
            <p:ph type="ftr" sz="quarter" idx="11"/>
          </p:nvPr>
        </p:nvSpPr>
        <p:spPr/>
        <p:txBody>
          <a:bodyPr/>
          <a:lstStyle/>
          <a:p>
            <a:pPr>
              <a:defRPr/>
            </a:pPr>
            <a:endParaRPr lang="tr-TR" altLang="tr-TR" dirty="0"/>
          </a:p>
        </p:txBody>
      </p:sp>
      <p:sp>
        <p:nvSpPr>
          <p:cNvPr id="6" name="Slayt Numarası Yer Tutucusu 5"/>
          <p:cNvSpPr>
            <a:spLocks noGrp="1"/>
          </p:cNvSpPr>
          <p:nvPr>
            <p:ph type="sldNum" sz="quarter" idx="12"/>
          </p:nvPr>
        </p:nvSpPr>
        <p:spPr/>
        <p:txBody>
          <a:bodyPr/>
          <a:lstStyle/>
          <a:p>
            <a:fld id="{8CBDD212-C4A0-4566-B652-9CB934D6A671}" type="slidenum">
              <a:rPr lang="tr-TR" altLang="tr-TR" smtClean="0"/>
              <a:pPr/>
              <a:t>‹#›</a:t>
            </a:fld>
            <a:endParaRPr lang="tr-TR" altLang="tr-TR" dirty="0"/>
          </a:p>
        </p:txBody>
      </p:sp>
    </p:spTree>
    <p:extLst>
      <p:ext uri="{BB962C8B-B14F-4D97-AF65-F5344CB8AC3E}">
        <p14:creationId xmlns:p14="http://schemas.microsoft.com/office/powerpoint/2010/main" val="12042294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541735" y="5875867"/>
            <a:ext cx="5829300" cy="1816100"/>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541735" y="3875624"/>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pPr>
              <a:defRPr/>
            </a:pPr>
            <a:endParaRPr lang="tr-TR" altLang="tr-TR" dirty="0"/>
          </a:p>
        </p:txBody>
      </p:sp>
      <p:sp>
        <p:nvSpPr>
          <p:cNvPr id="5" name="Altbilgi Yer Tutucusu 4"/>
          <p:cNvSpPr>
            <a:spLocks noGrp="1"/>
          </p:cNvSpPr>
          <p:nvPr>
            <p:ph type="ftr" sz="quarter" idx="11"/>
          </p:nvPr>
        </p:nvSpPr>
        <p:spPr/>
        <p:txBody>
          <a:bodyPr/>
          <a:lstStyle/>
          <a:p>
            <a:pPr>
              <a:defRPr/>
            </a:pPr>
            <a:endParaRPr lang="tr-TR" altLang="tr-TR" dirty="0"/>
          </a:p>
        </p:txBody>
      </p:sp>
      <p:sp>
        <p:nvSpPr>
          <p:cNvPr id="6" name="Slayt Numarası Yer Tutucusu 5"/>
          <p:cNvSpPr>
            <a:spLocks noGrp="1"/>
          </p:cNvSpPr>
          <p:nvPr>
            <p:ph type="sldNum" sz="quarter" idx="12"/>
          </p:nvPr>
        </p:nvSpPr>
        <p:spPr/>
        <p:txBody>
          <a:bodyPr/>
          <a:lstStyle/>
          <a:p>
            <a:fld id="{22C4FD48-4F85-4CB8-B665-EB98A03E9C67}" type="slidenum">
              <a:rPr lang="tr-TR" altLang="tr-TR" smtClean="0"/>
              <a:pPr/>
              <a:t>‹#›</a:t>
            </a:fld>
            <a:endParaRPr lang="tr-TR" altLang="tr-TR" dirty="0"/>
          </a:p>
        </p:txBody>
      </p:sp>
    </p:spTree>
    <p:extLst>
      <p:ext uri="{BB962C8B-B14F-4D97-AF65-F5344CB8AC3E}">
        <p14:creationId xmlns:p14="http://schemas.microsoft.com/office/powerpoint/2010/main" val="30374285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257177"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2628902"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pPr>
              <a:defRPr/>
            </a:pPr>
            <a:endParaRPr lang="tr-TR" altLang="tr-TR" dirty="0"/>
          </a:p>
        </p:txBody>
      </p:sp>
      <p:sp>
        <p:nvSpPr>
          <p:cNvPr id="6" name="Altbilgi Yer Tutucusu 5"/>
          <p:cNvSpPr>
            <a:spLocks noGrp="1"/>
          </p:cNvSpPr>
          <p:nvPr>
            <p:ph type="ftr" sz="quarter" idx="11"/>
          </p:nvPr>
        </p:nvSpPr>
        <p:spPr/>
        <p:txBody>
          <a:bodyPr/>
          <a:lstStyle/>
          <a:p>
            <a:pPr>
              <a:defRPr/>
            </a:pPr>
            <a:endParaRPr lang="tr-TR" altLang="tr-TR" dirty="0"/>
          </a:p>
        </p:txBody>
      </p:sp>
      <p:sp>
        <p:nvSpPr>
          <p:cNvPr id="7" name="Slayt Numarası Yer Tutucusu 6"/>
          <p:cNvSpPr>
            <a:spLocks noGrp="1"/>
          </p:cNvSpPr>
          <p:nvPr>
            <p:ph type="sldNum" sz="quarter" idx="12"/>
          </p:nvPr>
        </p:nvSpPr>
        <p:spPr/>
        <p:txBody>
          <a:bodyPr/>
          <a:lstStyle/>
          <a:p>
            <a:fld id="{5E8A7CC3-0B48-484E-8B63-09F078D1549A}" type="slidenum">
              <a:rPr lang="tr-TR" altLang="tr-TR" smtClean="0"/>
              <a:pPr/>
              <a:t>‹#›</a:t>
            </a:fld>
            <a:endParaRPr lang="tr-TR" altLang="tr-TR" dirty="0"/>
          </a:p>
        </p:txBody>
      </p:sp>
    </p:spTree>
    <p:extLst>
      <p:ext uri="{BB962C8B-B14F-4D97-AF65-F5344CB8AC3E}">
        <p14:creationId xmlns:p14="http://schemas.microsoft.com/office/powerpoint/2010/main" val="20114901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342900" y="366184"/>
            <a:ext cx="6172200" cy="1524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3483773"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3483773"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pPr>
              <a:defRPr/>
            </a:pPr>
            <a:endParaRPr lang="tr-TR" altLang="tr-TR" dirty="0"/>
          </a:p>
        </p:txBody>
      </p:sp>
      <p:sp>
        <p:nvSpPr>
          <p:cNvPr id="8" name="Altbilgi Yer Tutucusu 7"/>
          <p:cNvSpPr>
            <a:spLocks noGrp="1"/>
          </p:cNvSpPr>
          <p:nvPr>
            <p:ph type="ftr" sz="quarter" idx="11"/>
          </p:nvPr>
        </p:nvSpPr>
        <p:spPr/>
        <p:txBody>
          <a:bodyPr/>
          <a:lstStyle/>
          <a:p>
            <a:pPr>
              <a:defRPr/>
            </a:pPr>
            <a:endParaRPr lang="tr-TR" altLang="tr-TR" dirty="0"/>
          </a:p>
        </p:txBody>
      </p:sp>
      <p:sp>
        <p:nvSpPr>
          <p:cNvPr id="9" name="Slayt Numarası Yer Tutucusu 8"/>
          <p:cNvSpPr>
            <a:spLocks noGrp="1"/>
          </p:cNvSpPr>
          <p:nvPr>
            <p:ph type="sldNum" sz="quarter" idx="12"/>
          </p:nvPr>
        </p:nvSpPr>
        <p:spPr/>
        <p:txBody>
          <a:bodyPr/>
          <a:lstStyle/>
          <a:p>
            <a:fld id="{0BDA8FB9-4749-4B09-A77D-9F3984C1346C}" type="slidenum">
              <a:rPr lang="tr-TR" altLang="tr-TR" smtClean="0"/>
              <a:pPr/>
              <a:t>‹#›</a:t>
            </a:fld>
            <a:endParaRPr lang="tr-TR" altLang="tr-TR" dirty="0"/>
          </a:p>
        </p:txBody>
      </p:sp>
    </p:spTree>
    <p:extLst>
      <p:ext uri="{BB962C8B-B14F-4D97-AF65-F5344CB8AC3E}">
        <p14:creationId xmlns:p14="http://schemas.microsoft.com/office/powerpoint/2010/main" val="33036270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pPr>
              <a:defRPr/>
            </a:pPr>
            <a:endParaRPr lang="tr-TR" altLang="tr-TR" dirty="0"/>
          </a:p>
        </p:txBody>
      </p:sp>
      <p:sp>
        <p:nvSpPr>
          <p:cNvPr id="4" name="Altbilgi Yer Tutucusu 3"/>
          <p:cNvSpPr>
            <a:spLocks noGrp="1"/>
          </p:cNvSpPr>
          <p:nvPr>
            <p:ph type="ftr" sz="quarter" idx="11"/>
          </p:nvPr>
        </p:nvSpPr>
        <p:spPr/>
        <p:txBody>
          <a:bodyPr/>
          <a:lstStyle/>
          <a:p>
            <a:pPr>
              <a:defRPr/>
            </a:pPr>
            <a:endParaRPr lang="tr-TR" altLang="tr-TR" dirty="0"/>
          </a:p>
        </p:txBody>
      </p:sp>
      <p:sp>
        <p:nvSpPr>
          <p:cNvPr id="5" name="Slayt Numarası Yer Tutucusu 4"/>
          <p:cNvSpPr>
            <a:spLocks noGrp="1"/>
          </p:cNvSpPr>
          <p:nvPr>
            <p:ph type="sldNum" sz="quarter" idx="12"/>
          </p:nvPr>
        </p:nvSpPr>
        <p:spPr/>
        <p:txBody>
          <a:bodyPr/>
          <a:lstStyle/>
          <a:p>
            <a:fld id="{FE2255F2-04A4-4C11-ACB3-3CF7C2A59026}" type="slidenum">
              <a:rPr lang="tr-TR" altLang="tr-TR" smtClean="0"/>
              <a:pPr/>
              <a:t>‹#›</a:t>
            </a:fld>
            <a:endParaRPr lang="tr-TR" altLang="tr-TR" dirty="0"/>
          </a:p>
        </p:txBody>
      </p:sp>
    </p:spTree>
    <p:extLst>
      <p:ext uri="{BB962C8B-B14F-4D97-AF65-F5344CB8AC3E}">
        <p14:creationId xmlns:p14="http://schemas.microsoft.com/office/powerpoint/2010/main" val="4045551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342900" y="2133600"/>
            <a:ext cx="5600700" cy="6498336"/>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pPr>
              <a:defRPr/>
            </a:pPr>
            <a:endParaRPr lang="tr-TR" altLang="tr-TR" dirty="0"/>
          </a:p>
        </p:txBody>
      </p:sp>
      <p:sp>
        <p:nvSpPr>
          <p:cNvPr id="9" name="Slayt Numarası Yer Tutucusu 8"/>
          <p:cNvSpPr>
            <a:spLocks noGrp="1"/>
          </p:cNvSpPr>
          <p:nvPr>
            <p:ph type="sldNum" sz="quarter" idx="15"/>
          </p:nvPr>
        </p:nvSpPr>
        <p:spPr/>
        <p:txBody>
          <a:bodyPr rtlCol="0"/>
          <a:lstStyle/>
          <a:p>
            <a:fld id="{8CBDD212-C4A0-4566-B652-9CB934D6A671}" type="slidenum">
              <a:rPr lang="tr-TR" altLang="tr-TR" smtClean="0"/>
              <a:pPr/>
              <a:t>‹#›</a:t>
            </a:fld>
            <a:endParaRPr lang="tr-TR" altLang="tr-TR" dirty="0"/>
          </a:p>
        </p:txBody>
      </p:sp>
      <p:sp>
        <p:nvSpPr>
          <p:cNvPr id="10" name="Altbilgi Yer Tutucusu 9"/>
          <p:cNvSpPr>
            <a:spLocks noGrp="1"/>
          </p:cNvSpPr>
          <p:nvPr>
            <p:ph type="ftr" sz="quarter" idx="16"/>
          </p:nvPr>
        </p:nvSpPr>
        <p:spPr/>
        <p:txBody>
          <a:bodyPr rtlCol="0"/>
          <a:lstStyle/>
          <a:p>
            <a:pPr>
              <a:defRPr/>
            </a:pPr>
            <a:endParaRPr lang="tr-TR" altLang="tr-T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pPr>
              <a:defRPr/>
            </a:pPr>
            <a:endParaRPr lang="tr-TR" altLang="tr-TR" dirty="0"/>
          </a:p>
        </p:txBody>
      </p:sp>
      <p:sp>
        <p:nvSpPr>
          <p:cNvPr id="3" name="Altbilgi Yer Tutucusu 2"/>
          <p:cNvSpPr>
            <a:spLocks noGrp="1"/>
          </p:cNvSpPr>
          <p:nvPr>
            <p:ph type="ftr" sz="quarter" idx="11"/>
          </p:nvPr>
        </p:nvSpPr>
        <p:spPr/>
        <p:txBody>
          <a:bodyPr/>
          <a:lstStyle/>
          <a:p>
            <a:pPr>
              <a:defRPr/>
            </a:pPr>
            <a:endParaRPr lang="tr-TR" altLang="tr-TR" dirty="0"/>
          </a:p>
        </p:txBody>
      </p:sp>
      <p:sp>
        <p:nvSpPr>
          <p:cNvPr id="4" name="Slayt Numarası Yer Tutucusu 3"/>
          <p:cNvSpPr>
            <a:spLocks noGrp="1"/>
          </p:cNvSpPr>
          <p:nvPr>
            <p:ph type="sldNum" sz="quarter" idx="12"/>
          </p:nvPr>
        </p:nvSpPr>
        <p:spPr/>
        <p:txBody>
          <a:bodyPr/>
          <a:lstStyle/>
          <a:p>
            <a:fld id="{747AC60A-339D-49CA-9340-D24F23BCAEC8}" type="slidenum">
              <a:rPr lang="tr-TR" altLang="tr-TR" smtClean="0"/>
              <a:pPr/>
              <a:t>‹#›</a:t>
            </a:fld>
            <a:endParaRPr lang="tr-TR" altLang="tr-TR" dirty="0"/>
          </a:p>
        </p:txBody>
      </p:sp>
    </p:spTree>
    <p:extLst>
      <p:ext uri="{BB962C8B-B14F-4D97-AF65-F5344CB8AC3E}">
        <p14:creationId xmlns:p14="http://schemas.microsoft.com/office/powerpoint/2010/main" val="11536964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342904" y="364067"/>
            <a:ext cx="2256235" cy="154940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2681291" y="364073"/>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342904" y="1913473"/>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pPr>
              <a:defRPr/>
            </a:pPr>
            <a:endParaRPr lang="tr-TR" altLang="tr-TR" dirty="0"/>
          </a:p>
        </p:txBody>
      </p:sp>
      <p:sp>
        <p:nvSpPr>
          <p:cNvPr id="6" name="Altbilgi Yer Tutucusu 5"/>
          <p:cNvSpPr>
            <a:spLocks noGrp="1"/>
          </p:cNvSpPr>
          <p:nvPr>
            <p:ph type="ftr" sz="quarter" idx="11"/>
          </p:nvPr>
        </p:nvSpPr>
        <p:spPr/>
        <p:txBody>
          <a:bodyPr/>
          <a:lstStyle/>
          <a:p>
            <a:pPr>
              <a:defRPr/>
            </a:pPr>
            <a:endParaRPr lang="tr-TR" altLang="tr-TR" dirty="0"/>
          </a:p>
        </p:txBody>
      </p:sp>
      <p:sp>
        <p:nvSpPr>
          <p:cNvPr id="7" name="Slayt Numarası Yer Tutucusu 6"/>
          <p:cNvSpPr>
            <a:spLocks noGrp="1"/>
          </p:cNvSpPr>
          <p:nvPr>
            <p:ph type="sldNum" sz="quarter" idx="12"/>
          </p:nvPr>
        </p:nvSpPr>
        <p:spPr/>
        <p:txBody>
          <a:bodyPr/>
          <a:lstStyle/>
          <a:p>
            <a:fld id="{A350F3C8-C263-4642-8D3A-C6AFD36BFBA1}" type="slidenum">
              <a:rPr lang="tr-TR" altLang="tr-TR" smtClean="0"/>
              <a:pPr/>
              <a:t>‹#›</a:t>
            </a:fld>
            <a:endParaRPr lang="tr-TR" altLang="tr-TR" dirty="0"/>
          </a:p>
        </p:txBody>
      </p:sp>
    </p:spTree>
    <p:extLst>
      <p:ext uri="{BB962C8B-B14F-4D97-AF65-F5344CB8AC3E}">
        <p14:creationId xmlns:p14="http://schemas.microsoft.com/office/powerpoint/2010/main" val="40630516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344216" y="6400801"/>
            <a:ext cx="4114800" cy="755651"/>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pPr>
              <a:defRPr/>
            </a:pPr>
            <a:endParaRPr lang="tr-TR" altLang="tr-TR" dirty="0"/>
          </a:p>
        </p:txBody>
      </p:sp>
      <p:sp>
        <p:nvSpPr>
          <p:cNvPr id="6" name="Altbilgi Yer Tutucusu 5"/>
          <p:cNvSpPr>
            <a:spLocks noGrp="1"/>
          </p:cNvSpPr>
          <p:nvPr>
            <p:ph type="ftr" sz="quarter" idx="11"/>
          </p:nvPr>
        </p:nvSpPr>
        <p:spPr/>
        <p:txBody>
          <a:bodyPr/>
          <a:lstStyle/>
          <a:p>
            <a:pPr>
              <a:defRPr/>
            </a:pPr>
            <a:endParaRPr lang="tr-TR" altLang="tr-TR" dirty="0"/>
          </a:p>
        </p:txBody>
      </p:sp>
      <p:sp>
        <p:nvSpPr>
          <p:cNvPr id="7" name="Slayt Numarası Yer Tutucusu 6"/>
          <p:cNvSpPr>
            <a:spLocks noGrp="1"/>
          </p:cNvSpPr>
          <p:nvPr>
            <p:ph type="sldNum" sz="quarter" idx="12"/>
          </p:nvPr>
        </p:nvSpPr>
        <p:spPr/>
        <p:txBody>
          <a:bodyPr/>
          <a:lstStyle/>
          <a:p>
            <a:fld id="{3DECB024-30EC-4163-92B6-DC61500BB48C}" type="slidenum">
              <a:rPr lang="tr-TR" altLang="tr-TR" smtClean="0"/>
              <a:pPr/>
              <a:t>‹#›</a:t>
            </a:fld>
            <a:endParaRPr lang="tr-TR" altLang="tr-TR" dirty="0"/>
          </a:p>
        </p:txBody>
      </p:sp>
    </p:spTree>
    <p:extLst>
      <p:ext uri="{BB962C8B-B14F-4D97-AF65-F5344CB8AC3E}">
        <p14:creationId xmlns:p14="http://schemas.microsoft.com/office/powerpoint/2010/main" val="1897420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a:defRPr/>
            </a:pPr>
            <a:endParaRPr lang="tr-TR" altLang="tr-TR" dirty="0"/>
          </a:p>
        </p:txBody>
      </p:sp>
      <p:sp>
        <p:nvSpPr>
          <p:cNvPr id="5" name="Altbilgi Yer Tutucusu 4"/>
          <p:cNvSpPr>
            <a:spLocks noGrp="1"/>
          </p:cNvSpPr>
          <p:nvPr>
            <p:ph type="ftr" sz="quarter" idx="11"/>
          </p:nvPr>
        </p:nvSpPr>
        <p:spPr/>
        <p:txBody>
          <a:bodyPr/>
          <a:lstStyle/>
          <a:p>
            <a:pPr>
              <a:defRPr/>
            </a:pPr>
            <a:endParaRPr lang="tr-TR" altLang="tr-TR" dirty="0"/>
          </a:p>
        </p:txBody>
      </p:sp>
      <p:sp>
        <p:nvSpPr>
          <p:cNvPr id="6" name="Slayt Numarası Yer Tutucusu 5"/>
          <p:cNvSpPr>
            <a:spLocks noGrp="1"/>
          </p:cNvSpPr>
          <p:nvPr>
            <p:ph type="sldNum" sz="quarter" idx="12"/>
          </p:nvPr>
        </p:nvSpPr>
        <p:spPr/>
        <p:txBody>
          <a:bodyPr/>
          <a:lstStyle/>
          <a:p>
            <a:fld id="{8CFA0372-5E59-4B2A-A5D2-210142949C70}" type="slidenum">
              <a:rPr lang="tr-TR" altLang="tr-TR" smtClean="0"/>
              <a:pPr/>
              <a:t>‹#›</a:t>
            </a:fld>
            <a:endParaRPr lang="tr-TR" altLang="tr-TR" dirty="0"/>
          </a:p>
        </p:txBody>
      </p:sp>
    </p:spTree>
    <p:extLst>
      <p:ext uri="{BB962C8B-B14F-4D97-AF65-F5344CB8AC3E}">
        <p14:creationId xmlns:p14="http://schemas.microsoft.com/office/powerpoint/2010/main" val="24100273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3729037" y="488951"/>
            <a:ext cx="1157288" cy="104013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257179" y="488951"/>
            <a:ext cx="3357563" cy="104013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a:defRPr/>
            </a:pPr>
            <a:endParaRPr lang="tr-TR" altLang="tr-TR" dirty="0"/>
          </a:p>
        </p:txBody>
      </p:sp>
      <p:sp>
        <p:nvSpPr>
          <p:cNvPr id="5" name="Altbilgi Yer Tutucusu 4"/>
          <p:cNvSpPr>
            <a:spLocks noGrp="1"/>
          </p:cNvSpPr>
          <p:nvPr>
            <p:ph type="ftr" sz="quarter" idx="11"/>
          </p:nvPr>
        </p:nvSpPr>
        <p:spPr/>
        <p:txBody>
          <a:bodyPr/>
          <a:lstStyle/>
          <a:p>
            <a:pPr>
              <a:defRPr/>
            </a:pPr>
            <a:endParaRPr lang="tr-TR" altLang="tr-TR" dirty="0"/>
          </a:p>
        </p:txBody>
      </p:sp>
      <p:sp>
        <p:nvSpPr>
          <p:cNvPr id="6" name="Slayt Numarası Yer Tutucusu 5"/>
          <p:cNvSpPr>
            <a:spLocks noGrp="1"/>
          </p:cNvSpPr>
          <p:nvPr>
            <p:ph type="sldNum" sz="quarter" idx="12"/>
          </p:nvPr>
        </p:nvSpPr>
        <p:spPr/>
        <p:txBody>
          <a:bodyPr/>
          <a:lstStyle/>
          <a:p>
            <a:fld id="{7ADD4AFD-4626-4372-9D70-C34B4C17D59A}" type="slidenum">
              <a:rPr lang="tr-TR" altLang="tr-TR" smtClean="0"/>
              <a:pPr/>
              <a:t>‹#›</a:t>
            </a:fld>
            <a:endParaRPr lang="tr-TR" altLang="tr-TR" dirty="0"/>
          </a:p>
        </p:txBody>
      </p:sp>
    </p:spTree>
    <p:extLst>
      <p:ext uri="{BB962C8B-B14F-4D97-AF65-F5344CB8AC3E}">
        <p14:creationId xmlns:p14="http://schemas.microsoft.com/office/powerpoint/2010/main" val="2735594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1714500" y="3860800"/>
            <a:ext cx="4629150" cy="273812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1714500" y="6680200"/>
            <a:ext cx="4629150" cy="18288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5155692" y="1671701"/>
            <a:ext cx="3048000" cy="285750"/>
          </a:xfrm>
        </p:spPr>
        <p:txBody>
          <a:bodyPr/>
          <a:lstStyle/>
          <a:p>
            <a:pPr>
              <a:defRPr/>
            </a:pPr>
            <a:endParaRPr lang="tr-TR" altLang="tr-TR" dirty="0"/>
          </a:p>
        </p:txBody>
      </p:sp>
      <p:sp>
        <p:nvSpPr>
          <p:cNvPr id="5" name="Altbilgi Yer Tutucusu 4"/>
          <p:cNvSpPr>
            <a:spLocks noGrp="1"/>
          </p:cNvSpPr>
          <p:nvPr>
            <p:ph type="ftr" sz="quarter" idx="11"/>
          </p:nvPr>
        </p:nvSpPr>
        <p:spPr bwMode="auto">
          <a:xfrm rot="5400000">
            <a:off x="4241292" y="5683758"/>
            <a:ext cx="4876800" cy="288036"/>
          </a:xfrm>
        </p:spPr>
        <p:txBody>
          <a:bodyPr/>
          <a:lstStyle/>
          <a:p>
            <a:pPr>
              <a:defRPr/>
            </a:pPr>
            <a:endParaRPr lang="tr-TR" altLang="tr-TR" dirty="0"/>
          </a:p>
        </p:txBody>
      </p:sp>
      <p:sp>
        <p:nvSpPr>
          <p:cNvPr id="9" name="Dikdörtgen 8"/>
          <p:cNvSpPr/>
          <p:nvPr/>
        </p:nvSpPr>
        <p:spPr bwMode="auto">
          <a:xfrm>
            <a:off x="285750" y="0"/>
            <a:ext cx="457200" cy="9144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07252" y="0"/>
            <a:ext cx="78498" cy="9144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742950" y="0"/>
            <a:ext cx="136404" cy="9144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855990" y="0"/>
            <a:ext cx="172710" cy="9144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79758" y="0"/>
            <a:ext cx="0" cy="9144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685800" y="0"/>
            <a:ext cx="0" cy="9144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640584" y="0"/>
            <a:ext cx="0" cy="9144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294980" y="0"/>
            <a:ext cx="0" cy="9144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800100" y="0"/>
            <a:ext cx="0" cy="9144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914400" y="0"/>
            <a:ext cx="57150" cy="9144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457200" y="4572000"/>
            <a:ext cx="971550" cy="17272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993528" y="6489003"/>
            <a:ext cx="481068" cy="855232"/>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818310" y="7334176"/>
            <a:ext cx="102870" cy="18288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248156" y="7721600"/>
            <a:ext cx="205740" cy="3657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409280" y="5973184"/>
            <a:ext cx="274320" cy="48768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6823458" y="0"/>
            <a:ext cx="0" cy="9144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005462" y="6571603"/>
            <a:ext cx="457200" cy="690032"/>
          </a:xfrm>
        </p:spPr>
        <p:txBody>
          <a:bodyPr/>
          <a:lstStyle/>
          <a:p>
            <a:fld id="{22C4FD48-4F85-4CB8-B665-EB98A03E9C67}" type="slidenum">
              <a:rPr lang="tr-TR" altLang="tr-TR" smtClean="0"/>
              <a:pPr/>
              <a:t>‹#›</a:t>
            </a:fld>
            <a:endParaRPr lang="tr-TR" alt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pPr>
              <a:defRPr/>
            </a:pPr>
            <a:endParaRPr lang="tr-TR" altLang="tr-TR" dirty="0"/>
          </a:p>
        </p:txBody>
      </p:sp>
      <p:sp>
        <p:nvSpPr>
          <p:cNvPr id="6" name="Altbilgi Yer Tutucusu 5"/>
          <p:cNvSpPr>
            <a:spLocks noGrp="1"/>
          </p:cNvSpPr>
          <p:nvPr>
            <p:ph type="ftr" sz="quarter" idx="11"/>
          </p:nvPr>
        </p:nvSpPr>
        <p:spPr/>
        <p:txBody>
          <a:bodyPr/>
          <a:lstStyle/>
          <a:p>
            <a:pPr>
              <a:defRPr/>
            </a:pPr>
            <a:endParaRPr lang="tr-TR" altLang="tr-TR" dirty="0"/>
          </a:p>
        </p:txBody>
      </p:sp>
      <p:sp>
        <p:nvSpPr>
          <p:cNvPr id="7" name="Slayt Numarası Yer Tutucusu 6"/>
          <p:cNvSpPr>
            <a:spLocks noGrp="1"/>
          </p:cNvSpPr>
          <p:nvPr>
            <p:ph type="sldNum" sz="quarter" idx="12"/>
          </p:nvPr>
        </p:nvSpPr>
        <p:spPr/>
        <p:txBody>
          <a:bodyPr/>
          <a:lstStyle/>
          <a:p>
            <a:fld id="{5E8A7CC3-0B48-484E-8B63-09F078D1549A}" type="slidenum">
              <a:rPr lang="tr-TR" altLang="tr-TR" smtClean="0"/>
              <a:pPr/>
              <a:t>‹#›</a:t>
            </a:fld>
            <a:endParaRPr lang="tr-TR" altLang="tr-TR" dirty="0"/>
          </a:p>
        </p:txBody>
      </p:sp>
      <p:sp>
        <p:nvSpPr>
          <p:cNvPr id="9" name="İçerik Yer Tutucusu 8"/>
          <p:cNvSpPr>
            <a:spLocks noGrp="1"/>
          </p:cNvSpPr>
          <p:nvPr>
            <p:ph sz="quarter" idx="1"/>
          </p:nvPr>
        </p:nvSpPr>
        <p:spPr>
          <a:xfrm>
            <a:off x="342900" y="2133600"/>
            <a:ext cx="2743200" cy="6096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3202686" y="2133600"/>
            <a:ext cx="2743200" cy="6096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342900" y="364067"/>
            <a:ext cx="5657850" cy="1524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pPr>
              <a:defRPr/>
            </a:pPr>
            <a:endParaRPr lang="tr-TR" altLang="tr-TR" dirty="0"/>
          </a:p>
        </p:txBody>
      </p:sp>
      <p:sp>
        <p:nvSpPr>
          <p:cNvPr id="8" name="Altbilgi Yer Tutucusu 7"/>
          <p:cNvSpPr>
            <a:spLocks noGrp="1"/>
          </p:cNvSpPr>
          <p:nvPr>
            <p:ph type="ftr" sz="quarter" idx="11"/>
          </p:nvPr>
        </p:nvSpPr>
        <p:spPr/>
        <p:txBody>
          <a:bodyPr/>
          <a:lstStyle/>
          <a:p>
            <a:pPr>
              <a:defRPr/>
            </a:pPr>
            <a:endParaRPr lang="tr-TR" altLang="tr-TR" dirty="0"/>
          </a:p>
        </p:txBody>
      </p:sp>
      <p:sp>
        <p:nvSpPr>
          <p:cNvPr id="9" name="Slayt Numarası Yer Tutucusu 8"/>
          <p:cNvSpPr>
            <a:spLocks noGrp="1"/>
          </p:cNvSpPr>
          <p:nvPr>
            <p:ph type="sldNum" sz="quarter" idx="12"/>
          </p:nvPr>
        </p:nvSpPr>
        <p:spPr/>
        <p:txBody>
          <a:bodyPr/>
          <a:lstStyle/>
          <a:p>
            <a:fld id="{0BDA8FB9-4749-4B09-A77D-9F3984C1346C}" type="slidenum">
              <a:rPr lang="tr-TR" altLang="tr-TR" smtClean="0"/>
              <a:pPr/>
              <a:t>‹#›</a:t>
            </a:fld>
            <a:endParaRPr lang="tr-TR" altLang="tr-TR" dirty="0"/>
          </a:p>
        </p:txBody>
      </p:sp>
      <p:sp>
        <p:nvSpPr>
          <p:cNvPr id="11" name="İçerik Yer Tutucusu 10"/>
          <p:cNvSpPr>
            <a:spLocks noGrp="1"/>
          </p:cNvSpPr>
          <p:nvPr>
            <p:ph sz="quarter" idx="2"/>
          </p:nvPr>
        </p:nvSpPr>
        <p:spPr>
          <a:xfrm>
            <a:off x="342900" y="3149600"/>
            <a:ext cx="2743200" cy="5181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3278981" y="3149600"/>
            <a:ext cx="2743200" cy="5181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342900" y="2092960"/>
            <a:ext cx="2743200" cy="877824"/>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3257550" y="2092960"/>
            <a:ext cx="2743200" cy="877824"/>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pPr>
              <a:defRPr/>
            </a:pPr>
            <a:endParaRPr lang="tr-TR" altLang="tr-TR" dirty="0"/>
          </a:p>
        </p:txBody>
      </p:sp>
      <p:sp>
        <p:nvSpPr>
          <p:cNvPr id="7" name="Slayt Numarası Yer Tutucusu 6"/>
          <p:cNvSpPr>
            <a:spLocks noGrp="1"/>
          </p:cNvSpPr>
          <p:nvPr>
            <p:ph type="sldNum" sz="quarter" idx="11"/>
          </p:nvPr>
        </p:nvSpPr>
        <p:spPr/>
        <p:txBody>
          <a:bodyPr rtlCol="0"/>
          <a:lstStyle/>
          <a:p>
            <a:fld id="{FE2255F2-04A4-4C11-ACB3-3CF7C2A59026}" type="slidenum">
              <a:rPr lang="tr-TR" altLang="tr-TR" smtClean="0"/>
              <a:pPr/>
              <a:t>‹#›</a:t>
            </a:fld>
            <a:endParaRPr lang="tr-TR" altLang="tr-TR" dirty="0"/>
          </a:p>
        </p:txBody>
      </p:sp>
      <p:sp>
        <p:nvSpPr>
          <p:cNvPr id="8" name="Altbilgi Yer Tutucusu 7"/>
          <p:cNvSpPr>
            <a:spLocks noGrp="1"/>
          </p:cNvSpPr>
          <p:nvPr>
            <p:ph type="ftr" sz="quarter" idx="12"/>
          </p:nvPr>
        </p:nvSpPr>
        <p:spPr/>
        <p:txBody>
          <a:bodyPr rtlCol="0"/>
          <a:lstStyle/>
          <a:p>
            <a:pPr>
              <a:defRPr/>
            </a:pPr>
            <a:endParaRPr lang="tr-TR" alt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pPr>
              <a:defRPr/>
            </a:pPr>
            <a:endParaRPr lang="tr-TR" altLang="tr-TR" dirty="0"/>
          </a:p>
        </p:txBody>
      </p:sp>
      <p:sp>
        <p:nvSpPr>
          <p:cNvPr id="3" name="Altbilgi Yer Tutucusu 2"/>
          <p:cNvSpPr>
            <a:spLocks noGrp="1"/>
          </p:cNvSpPr>
          <p:nvPr>
            <p:ph type="ftr" sz="quarter" idx="11"/>
          </p:nvPr>
        </p:nvSpPr>
        <p:spPr/>
        <p:txBody>
          <a:bodyPr/>
          <a:lstStyle/>
          <a:p>
            <a:pPr>
              <a:defRPr/>
            </a:pPr>
            <a:endParaRPr lang="tr-TR" altLang="tr-TR" dirty="0"/>
          </a:p>
        </p:txBody>
      </p:sp>
      <p:sp>
        <p:nvSpPr>
          <p:cNvPr id="4" name="Slayt Numarası Yer Tutucusu 3"/>
          <p:cNvSpPr>
            <a:spLocks noGrp="1"/>
          </p:cNvSpPr>
          <p:nvPr>
            <p:ph type="sldNum" sz="quarter" idx="12"/>
          </p:nvPr>
        </p:nvSpPr>
        <p:spPr/>
        <p:txBody>
          <a:bodyPr/>
          <a:lstStyle/>
          <a:p>
            <a:fld id="{747AC60A-339D-49CA-9340-D24F23BCAEC8}" type="slidenum">
              <a:rPr lang="tr-TR" altLang="tr-TR" smtClean="0"/>
              <a:pPr/>
              <a:t>‹#›</a:t>
            </a:fld>
            <a:endParaRPr lang="tr-TR" alt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6572250" y="0"/>
            <a:ext cx="0" cy="9144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688658" y="4400550"/>
            <a:ext cx="8412480" cy="3429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5109210" y="365760"/>
            <a:ext cx="1145286" cy="664464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4686300" y="0"/>
            <a:ext cx="0" cy="9144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4644222" y="0"/>
            <a:ext cx="0" cy="9144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6743700" y="0"/>
            <a:ext cx="0" cy="9144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6629400" y="0"/>
            <a:ext cx="228600" cy="9144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6686550" y="0"/>
            <a:ext cx="0" cy="9144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6117336" y="7620000"/>
            <a:ext cx="411480" cy="73152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228600" y="365760"/>
            <a:ext cx="4229100" cy="8436864"/>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pPr>
              <a:defRPr/>
            </a:pPr>
            <a:endParaRPr lang="tr-TR" altLang="tr-TR" dirty="0"/>
          </a:p>
        </p:txBody>
      </p:sp>
      <p:sp>
        <p:nvSpPr>
          <p:cNvPr id="22" name="Slayt Numarası Yer Tutucusu 21"/>
          <p:cNvSpPr>
            <a:spLocks noGrp="1"/>
          </p:cNvSpPr>
          <p:nvPr>
            <p:ph type="sldNum" sz="quarter" idx="15"/>
          </p:nvPr>
        </p:nvSpPr>
        <p:spPr/>
        <p:txBody>
          <a:bodyPr rtlCol="0"/>
          <a:lstStyle/>
          <a:p>
            <a:fld id="{A350F3C8-C263-4642-8D3A-C6AFD36BFBA1}" type="slidenum">
              <a:rPr lang="tr-TR" altLang="tr-TR" smtClean="0"/>
              <a:pPr/>
              <a:t>‹#›</a:t>
            </a:fld>
            <a:endParaRPr lang="tr-TR" altLang="tr-TR" dirty="0"/>
          </a:p>
        </p:txBody>
      </p:sp>
      <p:sp>
        <p:nvSpPr>
          <p:cNvPr id="23" name="Altbilgi Yer Tutucusu 22"/>
          <p:cNvSpPr>
            <a:spLocks noGrp="1"/>
          </p:cNvSpPr>
          <p:nvPr>
            <p:ph type="ftr" sz="quarter" idx="16"/>
          </p:nvPr>
        </p:nvSpPr>
        <p:spPr/>
        <p:txBody>
          <a:bodyPr rtlCol="0"/>
          <a:lstStyle/>
          <a:p>
            <a:pPr>
              <a:defRPr/>
            </a:pPr>
            <a:endParaRPr lang="tr-TR" altLang="tr-TR"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6572250" y="0"/>
            <a:ext cx="0" cy="9144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6117336" y="7620000"/>
            <a:ext cx="411480" cy="73152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672370" y="4400550"/>
            <a:ext cx="8412480" cy="3429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4629150" cy="9144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5074349" y="353060"/>
            <a:ext cx="1143000" cy="6608064"/>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6743700" y="0"/>
            <a:ext cx="0" cy="9144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6629400" y="0"/>
            <a:ext cx="228600" cy="9144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6686550" y="0"/>
            <a:ext cx="0" cy="9144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4686300" y="0"/>
            <a:ext cx="0" cy="9144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4644222" y="0"/>
            <a:ext cx="0" cy="9144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pPr>
              <a:defRPr/>
            </a:pPr>
            <a:endParaRPr lang="tr-TR" altLang="tr-TR" dirty="0"/>
          </a:p>
        </p:txBody>
      </p:sp>
      <p:sp>
        <p:nvSpPr>
          <p:cNvPr id="18" name="Slayt Numarası Yer Tutucusu 17"/>
          <p:cNvSpPr>
            <a:spLocks noGrp="1"/>
          </p:cNvSpPr>
          <p:nvPr>
            <p:ph type="sldNum" sz="quarter" idx="11"/>
          </p:nvPr>
        </p:nvSpPr>
        <p:spPr/>
        <p:txBody>
          <a:bodyPr rtlCol="0"/>
          <a:lstStyle/>
          <a:p>
            <a:fld id="{3DECB024-30EC-4163-92B6-DC61500BB48C}" type="slidenum">
              <a:rPr lang="tr-TR" altLang="tr-TR" smtClean="0"/>
              <a:pPr/>
              <a:t>‹#›</a:t>
            </a:fld>
            <a:endParaRPr lang="tr-TR" altLang="tr-TR" dirty="0"/>
          </a:p>
        </p:txBody>
      </p:sp>
      <p:sp>
        <p:nvSpPr>
          <p:cNvPr id="21" name="Altbilgi Yer Tutucusu 20"/>
          <p:cNvSpPr>
            <a:spLocks noGrp="1"/>
          </p:cNvSpPr>
          <p:nvPr>
            <p:ph type="ftr" sz="quarter" idx="12"/>
          </p:nvPr>
        </p:nvSpPr>
        <p:spPr/>
        <p:txBody>
          <a:bodyPr rtlCol="0"/>
          <a:lstStyle/>
          <a:p>
            <a:pPr>
              <a:defRPr/>
            </a:pPr>
            <a:endParaRPr lang="tr-TR" alt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6572250" y="0"/>
            <a:ext cx="0" cy="9144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342900" y="366184"/>
            <a:ext cx="5600700" cy="1524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342900" y="2133600"/>
            <a:ext cx="5600700" cy="6498336"/>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5105400" y="1554482"/>
            <a:ext cx="2682240" cy="288036"/>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tr-TR" altLang="tr-TR" dirty="0"/>
          </a:p>
        </p:txBody>
      </p:sp>
      <p:sp>
        <p:nvSpPr>
          <p:cNvPr id="3" name="Altbilgi Yer Tutucusu 2"/>
          <p:cNvSpPr>
            <a:spLocks noGrp="1"/>
          </p:cNvSpPr>
          <p:nvPr>
            <p:ph type="ftr" sz="quarter" idx="3"/>
          </p:nvPr>
        </p:nvSpPr>
        <p:spPr>
          <a:xfrm rot="5400000">
            <a:off x="4309190" y="5089667"/>
            <a:ext cx="4267200" cy="274320"/>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tr-TR" altLang="tr-TR" dirty="0"/>
          </a:p>
        </p:txBody>
      </p:sp>
      <p:sp>
        <p:nvSpPr>
          <p:cNvPr id="7" name="Düz Bağlayıcı 6"/>
          <p:cNvSpPr>
            <a:spLocks noChangeShapeType="1"/>
          </p:cNvSpPr>
          <p:nvPr/>
        </p:nvSpPr>
        <p:spPr bwMode="auto">
          <a:xfrm>
            <a:off x="57150" y="0"/>
            <a:ext cx="0" cy="9144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6743700" y="0"/>
            <a:ext cx="0" cy="9144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6629400" y="0"/>
            <a:ext cx="228600" cy="9144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6686550" y="0"/>
            <a:ext cx="0" cy="9144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6117336" y="7620000"/>
            <a:ext cx="411480" cy="73152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6096762" y="7645400"/>
            <a:ext cx="457200" cy="694944"/>
          </a:xfrm>
          <a:prstGeom prst="rect">
            <a:avLst/>
          </a:prstGeom>
        </p:spPr>
        <p:txBody>
          <a:bodyPr vert="horz" anchor="ctr"/>
          <a:lstStyle>
            <a:lvl1pPr algn="ctr" eaLnBrk="1" latinLnBrk="0" hangingPunct="1">
              <a:defRPr kumimoji="0" sz="1400" b="1">
                <a:solidFill>
                  <a:srgbClr val="FFFFFF"/>
                </a:solidFill>
              </a:defRPr>
            </a:lvl1pPr>
          </a:lstStyle>
          <a:p>
            <a:fld id="{A98043BF-25DC-4236-B964-6EF2A44A8F97}" type="slidenum">
              <a:rPr lang="tr-TR" altLang="tr-TR" smtClean="0"/>
              <a:pPr/>
              <a:t>‹#›</a:t>
            </a:fld>
            <a:endParaRPr lang="tr-TR" altLang="tr-TR" dirty="0"/>
          </a:p>
        </p:txBody>
      </p:sp>
    </p:spTree>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 id="2147483822" r:id="rId13"/>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342900" y="2133606"/>
            <a:ext cx="6172200" cy="603461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342900" y="8475140"/>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tr-TR" altLang="tr-TR" dirty="0"/>
          </a:p>
        </p:txBody>
      </p:sp>
      <p:sp>
        <p:nvSpPr>
          <p:cNvPr id="5" name="Altbilgi Yer Tutucusu 4"/>
          <p:cNvSpPr>
            <a:spLocks noGrp="1"/>
          </p:cNvSpPr>
          <p:nvPr>
            <p:ph type="ftr" sz="quarter" idx="3"/>
          </p:nvPr>
        </p:nvSpPr>
        <p:spPr>
          <a:xfrm>
            <a:off x="2343150" y="8475140"/>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tr-TR" altLang="tr-TR" dirty="0"/>
          </a:p>
        </p:txBody>
      </p:sp>
      <p:sp>
        <p:nvSpPr>
          <p:cNvPr id="6" name="Slayt Numarası Yer Tutucusu 5"/>
          <p:cNvSpPr>
            <a:spLocks noGrp="1"/>
          </p:cNvSpPr>
          <p:nvPr>
            <p:ph type="sldNum" sz="quarter" idx="4"/>
          </p:nvPr>
        </p:nvSpPr>
        <p:spPr>
          <a:xfrm>
            <a:off x="4914900" y="8475140"/>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98043BF-25DC-4236-B964-6EF2A44A8F97}" type="slidenum">
              <a:rPr lang="tr-TR" altLang="tr-TR" smtClean="0"/>
              <a:pPr/>
              <a:t>‹#›</a:t>
            </a:fld>
            <a:endParaRPr lang="tr-TR" altLang="tr-TR" dirty="0"/>
          </a:p>
        </p:txBody>
      </p:sp>
    </p:spTree>
    <p:extLst>
      <p:ext uri="{BB962C8B-B14F-4D97-AF65-F5344CB8AC3E}">
        <p14:creationId xmlns:p14="http://schemas.microsoft.com/office/powerpoint/2010/main" val="1224809415"/>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 3"/>
          <p:cNvGrpSpPr/>
          <p:nvPr/>
        </p:nvGrpSpPr>
        <p:grpSpPr>
          <a:xfrm>
            <a:off x="1876576" y="3059833"/>
            <a:ext cx="3054050" cy="2874271"/>
            <a:chOff x="1876574" y="4178053"/>
            <a:chExt cx="3054050" cy="2874270"/>
          </a:xfrm>
        </p:grpSpPr>
        <p:sp>
          <p:nvSpPr>
            <p:cNvPr id="5" name="Oval 4"/>
            <p:cNvSpPr/>
            <p:nvPr/>
          </p:nvSpPr>
          <p:spPr>
            <a:xfrm>
              <a:off x="1876574" y="4178053"/>
              <a:ext cx="3054050" cy="2874270"/>
            </a:xfrm>
            <a:prstGeom prst="ellipse">
              <a:avLst/>
            </a:prstGeom>
            <a:blipFill rotWithShape="1">
              <a:blip r:embed="rId3" cstate="print"/>
              <a:srcRect/>
              <a:stretch>
                <a:fillRect l="-39000" r="-39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6" name="Serbest Form 5"/>
            <p:cNvSpPr/>
            <p:nvPr/>
          </p:nvSpPr>
          <p:spPr>
            <a:xfrm>
              <a:off x="2878074" y="6200985"/>
              <a:ext cx="987552" cy="509206"/>
            </a:xfrm>
            <a:custGeom>
              <a:avLst/>
              <a:gdLst>
                <a:gd name="connsiteX0" fmla="*/ 0 w 987552"/>
                <a:gd name="connsiteY0" fmla="*/ 0 h 509206"/>
                <a:gd name="connsiteX1" fmla="*/ 987552 w 987552"/>
                <a:gd name="connsiteY1" fmla="*/ 0 h 509206"/>
                <a:gd name="connsiteX2" fmla="*/ 987552 w 987552"/>
                <a:gd name="connsiteY2" fmla="*/ 509206 h 509206"/>
                <a:gd name="connsiteX3" fmla="*/ 0 w 987552"/>
                <a:gd name="connsiteY3" fmla="*/ 509206 h 509206"/>
                <a:gd name="connsiteX4" fmla="*/ 0 w 987552"/>
                <a:gd name="connsiteY4" fmla="*/ 0 h 5092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7552" h="509206">
                  <a:moveTo>
                    <a:pt x="0" y="0"/>
                  </a:moveTo>
                  <a:lnTo>
                    <a:pt x="987552" y="0"/>
                  </a:lnTo>
                  <a:lnTo>
                    <a:pt x="987552" y="509206"/>
                  </a:lnTo>
                  <a:lnTo>
                    <a:pt x="0" y="509206"/>
                  </a:lnTo>
                  <a:lnTo>
                    <a:pt x="0" y="0"/>
                  </a:lnTo>
                  <a:close/>
                </a:path>
              </a:pathLst>
            </a:custGeom>
            <a:noFill/>
            <a:ln>
              <a:noFill/>
            </a:ln>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0" tIns="0" rIns="0" bIns="0" numCol="1" spcCol="1270" anchor="b" anchorCtr="0">
              <a:noAutofit/>
            </a:bodyPr>
            <a:lstStyle/>
            <a:p>
              <a:pPr lvl="0" algn="ctr" defTabSz="1377950">
                <a:lnSpc>
                  <a:spcPct val="90000"/>
                </a:lnSpc>
                <a:spcBef>
                  <a:spcPct val="0"/>
                </a:spcBef>
                <a:spcAft>
                  <a:spcPct val="35000"/>
                </a:spcAft>
              </a:pPr>
              <a:r>
                <a:rPr lang="tr-TR" sz="3100" kern="1200" dirty="0" smtClean="0"/>
                <a:t>        .</a:t>
              </a:r>
              <a:endParaRPr lang="tr-TR" sz="3100" kern="1200" dirty="0"/>
            </a:p>
          </p:txBody>
        </p:sp>
      </p:grpSp>
      <p:sp>
        <p:nvSpPr>
          <p:cNvPr id="4098" name="Rectangle 2"/>
          <p:cNvSpPr>
            <a:spLocks noGrp="1" noChangeArrowheads="1"/>
          </p:cNvSpPr>
          <p:nvPr>
            <p:ph type="title"/>
          </p:nvPr>
        </p:nvSpPr>
        <p:spPr>
          <a:xfrm>
            <a:off x="275508" y="1259632"/>
            <a:ext cx="6192688" cy="1524000"/>
          </a:xfrm>
          <a:solidFill>
            <a:schemeClr val="bg1">
              <a:lumMod val="95000"/>
            </a:schemeClr>
          </a:solidFill>
          <a:ln w="57150">
            <a:solidFill>
              <a:schemeClr val="accent1">
                <a:lumMod val="20000"/>
                <a:lumOff val="80000"/>
              </a:schemeClr>
            </a:solidFill>
          </a:ln>
        </p:spPr>
        <p:txBody>
          <a:bodyPr anchor="ctr">
            <a:noAutofit/>
          </a:bodyPr>
          <a:lstStyle/>
          <a:p>
            <a:pPr algn="ctr" eaLnBrk="1" hangingPunct="1"/>
            <a:r>
              <a:rPr lang="tr-TR" altLang="tr-TR" sz="2600" b="1" dirty="0" smtClean="0">
                <a:solidFill>
                  <a:schemeClr val="tx1"/>
                </a:solidFill>
                <a:latin typeface="Times New Roman" pitchFamily="18" charset="0"/>
                <a:cs typeface="Times New Roman" pitchFamily="18" charset="0"/>
              </a:rPr>
              <a:t>T.C.</a:t>
            </a:r>
            <a:br>
              <a:rPr lang="tr-TR" altLang="tr-TR" sz="2600" b="1" dirty="0" smtClean="0">
                <a:solidFill>
                  <a:schemeClr val="tx1"/>
                </a:solidFill>
                <a:latin typeface="Times New Roman" pitchFamily="18" charset="0"/>
                <a:cs typeface="Times New Roman" pitchFamily="18" charset="0"/>
              </a:rPr>
            </a:br>
            <a:r>
              <a:rPr lang="tr-TR" altLang="tr-TR" sz="2600" b="1" dirty="0" smtClean="0">
                <a:solidFill>
                  <a:schemeClr val="tx1"/>
                </a:solidFill>
                <a:latin typeface="Times New Roman" pitchFamily="18" charset="0"/>
                <a:cs typeface="Times New Roman" pitchFamily="18" charset="0"/>
              </a:rPr>
              <a:t>YAZIHAN KAYMAKAMLIĞI</a:t>
            </a:r>
            <a:r>
              <a:rPr lang="tr-TR" altLang="tr-TR" sz="2800" b="1" dirty="0" smtClean="0">
                <a:solidFill>
                  <a:schemeClr val="tx1"/>
                </a:solidFill>
                <a:latin typeface="Times New Roman" pitchFamily="18" charset="0"/>
                <a:cs typeface="Times New Roman" pitchFamily="18" charset="0"/>
              </a:rPr>
              <a:t/>
            </a:r>
            <a:br>
              <a:rPr lang="tr-TR" altLang="tr-TR" sz="2800" b="1" dirty="0" smtClean="0">
                <a:solidFill>
                  <a:schemeClr val="tx1"/>
                </a:solidFill>
                <a:latin typeface="Times New Roman" pitchFamily="18" charset="0"/>
                <a:cs typeface="Times New Roman" pitchFamily="18" charset="0"/>
              </a:rPr>
            </a:br>
            <a:r>
              <a:rPr lang="tr-TR" altLang="tr-TR" sz="2800" b="1" dirty="0" smtClean="0">
                <a:solidFill>
                  <a:schemeClr val="tx1"/>
                </a:solidFill>
                <a:latin typeface="Times New Roman" pitchFamily="18" charset="0"/>
                <a:cs typeface="Times New Roman" pitchFamily="18" charset="0"/>
              </a:rPr>
              <a:t>İLÇE MİLLİ EĞİTİM MÜDÜRLÜĞÜ</a:t>
            </a:r>
          </a:p>
        </p:txBody>
      </p:sp>
      <p:sp>
        <p:nvSpPr>
          <p:cNvPr id="3" name="İçerik Yer Tutucusu 2"/>
          <p:cNvSpPr>
            <a:spLocks noGrp="1"/>
          </p:cNvSpPr>
          <p:nvPr>
            <p:ph sz="quarter" idx="1"/>
          </p:nvPr>
        </p:nvSpPr>
        <p:spPr>
          <a:xfrm>
            <a:off x="352638" y="6372201"/>
            <a:ext cx="6038428" cy="864095"/>
          </a:xfrm>
          <a:solidFill>
            <a:schemeClr val="bg1">
              <a:lumMod val="95000"/>
            </a:schemeClr>
          </a:solidFill>
          <a:ln w="57150">
            <a:solidFill>
              <a:schemeClr val="accent1">
                <a:lumMod val="20000"/>
                <a:lumOff val="80000"/>
              </a:schemeClr>
            </a:solidFill>
          </a:ln>
        </p:spPr>
        <p:txBody>
          <a:bodyPr>
            <a:normAutofit/>
          </a:bodyPr>
          <a:lstStyle/>
          <a:p>
            <a:pPr marL="0" indent="0" algn="ctr">
              <a:buNone/>
            </a:pPr>
            <a:endParaRPr lang="tr-TR" altLang="tr-TR" sz="600" b="1" dirty="0" smtClean="0">
              <a:latin typeface="Times New Roman" pitchFamily="18" charset="0"/>
              <a:cs typeface="Times New Roman" pitchFamily="18" charset="0"/>
            </a:endParaRPr>
          </a:p>
          <a:p>
            <a:pPr marL="0" indent="0" algn="ctr">
              <a:buNone/>
            </a:pPr>
            <a:r>
              <a:rPr lang="tr-TR" altLang="tr-TR" sz="2800" b="1" dirty="0" smtClean="0">
                <a:latin typeface="Times New Roman" pitchFamily="18" charset="0"/>
                <a:cs typeface="Times New Roman" pitchFamily="18" charset="0"/>
              </a:rPr>
              <a:t>BRİFİNG EYLÜL 2022</a:t>
            </a:r>
            <a:endParaRPr lang="tr-TR" sz="3000" b="1" dirty="0"/>
          </a:p>
        </p:txBody>
      </p:sp>
      <p:sp>
        <p:nvSpPr>
          <p:cNvPr id="2" name="Slayt Numarası Yer Tutucusu 1"/>
          <p:cNvSpPr>
            <a:spLocks noGrp="1"/>
          </p:cNvSpPr>
          <p:nvPr>
            <p:ph type="sldNum" sz="quarter" idx="15"/>
          </p:nvPr>
        </p:nvSpPr>
        <p:spPr/>
        <p:txBody>
          <a:bodyPr/>
          <a:lstStyle/>
          <a:p>
            <a:fld id="{8CBDD212-C4A0-4566-B652-9CB934D6A671}" type="slidenum">
              <a:rPr lang="tr-TR" altLang="tr-TR" smtClean="0"/>
              <a:pPr/>
              <a:t>1</a:t>
            </a:fld>
            <a:endParaRPr lang="tr-TR" alt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008226745"/>
              </p:ext>
            </p:extLst>
          </p:nvPr>
        </p:nvGraphicFramePr>
        <p:xfrm>
          <a:off x="513150" y="179512"/>
          <a:ext cx="5915026" cy="3337560"/>
        </p:xfrm>
        <a:graphic>
          <a:graphicData uri="http://schemas.openxmlformats.org/drawingml/2006/table">
            <a:tbl>
              <a:tblPr firstRow="1" bandRow="1">
                <a:tableStyleId>{5C22544A-7EE6-4342-B048-85BDC9FD1C3A}</a:tableStyleId>
              </a:tblPr>
              <a:tblGrid>
                <a:gridCol w="4037632">
                  <a:extLst>
                    <a:ext uri="{9D8B030D-6E8A-4147-A177-3AD203B41FA5}">
                      <a16:colId xmlns:a16="http://schemas.microsoft.com/office/drawing/2014/main" xmlns="" val="20000"/>
                    </a:ext>
                  </a:extLst>
                </a:gridCol>
                <a:gridCol w="1877394">
                  <a:extLst>
                    <a:ext uri="{9D8B030D-6E8A-4147-A177-3AD203B41FA5}">
                      <a16:colId xmlns:a16="http://schemas.microsoft.com/office/drawing/2014/main" xmlns="" val="20001"/>
                    </a:ext>
                  </a:extLst>
                </a:gridCol>
              </a:tblGrid>
              <a:tr h="670560">
                <a:tc>
                  <a:txBody>
                    <a:bodyPr/>
                    <a:lstStyle/>
                    <a:p>
                      <a:pPr algn="ctr"/>
                      <a:endParaRPr lang="tr-TR" sz="1100" b="1" dirty="0" smtClean="0">
                        <a:solidFill>
                          <a:schemeClr val="tx1"/>
                        </a:solidFill>
                        <a:latin typeface="Times New Roman" pitchFamily="18" charset="0"/>
                        <a:cs typeface="Times New Roman" pitchFamily="18" charset="0"/>
                      </a:endParaRPr>
                    </a:p>
                    <a:p>
                      <a:pPr algn="ctr"/>
                      <a:r>
                        <a:rPr lang="tr-TR" sz="1700" b="1" dirty="0" smtClean="0">
                          <a:solidFill>
                            <a:schemeClr val="tx1"/>
                          </a:solidFill>
                          <a:latin typeface="Times New Roman" pitchFamily="18" charset="0"/>
                          <a:cs typeface="Times New Roman" pitchFamily="18" charset="0"/>
                        </a:rPr>
                        <a:t>OKUL</a:t>
                      </a:r>
                      <a:r>
                        <a:rPr lang="tr-TR" sz="1700" b="1" baseline="0" dirty="0" smtClean="0">
                          <a:solidFill>
                            <a:schemeClr val="tx1"/>
                          </a:solidFill>
                          <a:latin typeface="Times New Roman" pitchFamily="18" charset="0"/>
                          <a:cs typeface="Times New Roman" pitchFamily="18" charset="0"/>
                        </a:rPr>
                        <a:t> ÖNCESİ</a:t>
                      </a:r>
                      <a:endParaRPr lang="tr-TR" sz="17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tr-TR" sz="1700" dirty="0" smtClean="0">
                          <a:solidFill>
                            <a:schemeClr val="tx1"/>
                          </a:solidFill>
                          <a:latin typeface="Times New Roman" pitchFamily="18" charset="0"/>
                          <a:cs typeface="Times New Roman" pitchFamily="18" charset="0"/>
                        </a:rPr>
                        <a:t>ÖĞRENCİ SAYISI</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0"/>
                  </a:ext>
                </a:extLst>
              </a:tr>
              <a:tr h="381000">
                <a:tc>
                  <a:txBody>
                    <a:bodyPr/>
                    <a:lstStyle/>
                    <a:p>
                      <a:r>
                        <a:rPr lang="tr-TR" sz="1700" dirty="0" smtClean="0">
                          <a:solidFill>
                            <a:schemeClr val="tx1"/>
                          </a:solidFill>
                          <a:latin typeface="Times New Roman" pitchFamily="18" charset="0"/>
                          <a:cs typeface="Times New Roman" pitchFamily="18" charset="0"/>
                        </a:rPr>
                        <a:t>A. Serttaş</a:t>
                      </a:r>
                      <a:r>
                        <a:rPr lang="tr-TR" sz="1700" baseline="0" dirty="0" smtClean="0">
                          <a:solidFill>
                            <a:schemeClr val="tx1"/>
                          </a:solidFill>
                          <a:latin typeface="Times New Roman" pitchFamily="18" charset="0"/>
                          <a:cs typeface="Times New Roman" pitchFamily="18" charset="0"/>
                        </a:rPr>
                        <a:t> Anaokulu</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tr-TR" sz="1700" dirty="0" smtClean="0">
                          <a:solidFill>
                            <a:schemeClr val="tx1"/>
                          </a:solidFill>
                          <a:latin typeface="Times New Roman" pitchFamily="18" charset="0"/>
                          <a:cs typeface="Times New Roman" pitchFamily="18" charset="0"/>
                        </a:rPr>
                        <a:t>50</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1"/>
                  </a:ext>
                </a:extLst>
              </a:tr>
              <a:tr h="381000">
                <a:tc>
                  <a:txBody>
                    <a:bodyPr/>
                    <a:lstStyle/>
                    <a:p>
                      <a:r>
                        <a:rPr lang="tr-TR" sz="1700" dirty="0" err="1" smtClean="0">
                          <a:solidFill>
                            <a:schemeClr val="tx1"/>
                          </a:solidFill>
                          <a:latin typeface="Times New Roman" pitchFamily="18" charset="0"/>
                          <a:cs typeface="Times New Roman" pitchFamily="18" charset="0"/>
                        </a:rPr>
                        <a:t>Durucasu</a:t>
                      </a:r>
                      <a:r>
                        <a:rPr lang="tr-TR" sz="1700" dirty="0" smtClean="0">
                          <a:solidFill>
                            <a:schemeClr val="tx1"/>
                          </a:solidFill>
                          <a:latin typeface="Times New Roman" pitchFamily="18" charset="0"/>
                          <a:cs typeface="Times New Roman" pitchFamily="18" charset="0"/>
                        </a:rPr>
                        <a:t> İlkokulu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tr-TR" sz="1700" dirty="0" smtClean="0">
                          <a:solidFill>
                            <a:schemeClr val="tx1"/>
                          </a:solidFill>
                          <a:latin typeface="Times New Roman" pitchFamily="18" charset="0"/>
                          <a:cs typeface="Times New Roman" pitchFamily="18" charset="0"/>
                        </a:rPr>
                        <a:t>20</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2"/>
                  </a:ext>
                </a:extLst>
              </a:tr>
              <a:tr h="381000">
                <a:tc>
                  <a:txBody>
                    <a:bodyPr/>
                    <a:lstStyle/>
                    <a:p>
                      <a:r>
                        <a:rPr lang="tr-TR" sz="1700" dirty="0" err="1" smtClean="0">
                          <a:solidFill>
                            <a:schemeClr val="tx1"/>
                          </a:solidFill>
                          <a:latin typeface="Times New Roman" pitchFamily="18" charset="0"/>
                          <a:cs typeface="Times New Roman" pitchFamily="18" charset="0"/>
                        </a:rPr>
                        <a:t>Kömüşhan</a:t>
                      </a:r>
                      <a:r>
                        <a:rPr lang="tr-TR" sz="1700" dirty="0" smtClean="0">
                          <a:solidFill>
                            <a:schemeClr val="tx1"/>
                          </a:solidFill>
                          <a:latin typeface="Times New Roman" pitchFamily="18" charset="0"/>
                          <a:cs typeface="Times New Roman" pitchFamily="18" charset="0"/>
                        </a:rPr>
                        <a:t> A. Serttaş İlkokulu</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tr-TR" sz="1700" dirty="0" smtClean="0">
                          <a:solidFill>
                            <a:schemeClr val="tx1"/>
                          </a:solidFill>
                          <a:latin typeface="Times New Roman" pitchFamily="18" charset="0"/>
                          <a:cs typeface="Times New Roman" pitchFamily="18" charset="0"/>
                        </a:rPr>
                        <a:t>8</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3"/>
                  </a:ext>
                </a:extLst>
              </a:tr>
              <a:tr h="381000">
                <a:tc>
                  <a:txBody>
                    <a:bodyPr/>
                    <a:lstStyle/>
                    <a:p>
                      <a:r>
                        <a:rPr lang="tr-TR" sz="1700" dirty="0" smtClean="0">
                          <a:solidFill>
                            <a:schemeClr val="tx1"/>
                          </a:solidFill>
                          <a:latin typeface="Times New Roman" pitchFamily="18" charset="0"/>
                          <a:cs typeface="Times New Roman" pitchFamily="18" charset="0"/>
                        </a:rPr>
                        <a:t>Sürür A. Serttaş İlkokulu</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tr-TR" sz="1700" dirty="0" smtClean="0">
                          <a:solidFill>
                            <a:schemeClr val="tx1"/>
                          </a:solidFill>
                          <a:latin typeface="Times New Roman" pitchFamily="18" charset="0"/>
                          <a:cs typeface="Times New Roman" pitchFamily="18" charset="0"/>
                        </a:rPr>
                        <a:t>8</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4"/>
                  </a:ext>
                </a:extLst>
              </a:tr>
              <a:tr h="381000">
                <a:tc>
                  <a:txBody>
                    <a:bodyPr/>
                    <a:lstStyle/>
                    <a:p>
                      <a:r>
                        <a:rPr lang="tr-TR" sz="1700" dirty="0" err="1" smtClean="0">
                          <a:solidFill>
                            <a:schemeClr val="tx1"/>
                          </a:solidFill>
                          <a:latin typeface="Times New Roman" pitchFamily="18" charset="0"/>
                          <a:cs typeface="Times New Roman" pitchFamily="18" charset="0"/>
                        </a:rPr>
                        <a:t>Tecirli</a:t>
                      </a:r>
                      <a:r>
                        <a:rPr lang="tr-TR" sz="1700" dirty="0" smtClean="0">
                          <a:solidFill>
                            <a:schemeClr val="tx1"/>
                          </a:solidFill>
                          <a:latin typeface="Times New Roman" pitchFamily="18" charset="0"/>
                          <a:cs typeface="Times New Roman" pitchFamily="18" charset="0"/>
                        </a:rPr>
                        <a:t> İlkokulu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tr-TR" sz="1700" dirty="0" smtClean="0">
                          <a:solidFill>
                            <a:schemeClr val="tx1"/>
                          </a:solidFill>
                          <a:latin typeface="Times New Roman" pitchFamily="18" charset="0"/>
                          <a:cs typeface="Times New Roman" pitchFamily="18" charset="0"/>
                        </a:rPr>
                        <a:t>14</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5"/>
                  </a:ext>
                </a:extLst>
              </a:tr>
              <a:tr h="381000">
                <a:tc>
                  <a:txBody>
                    <a:bodyPr/>
                    <a:lstStyle/>
                    <a:p>
                      <a:r>
                        <a:rPr lang="tr-TR" sz="1700" dirty="0" smtClean="0">
                          <a:solidFill>
                            <a:schemeClr val="tx1"/>
                          </a:solidFill>
                          <a:latin typeface="Times New Roman" pitchFamily="18" charset="0"/>
                          <a:cs typeface="Times New Roman" pitchFamily="18" charset="0"/>
                        </a:rPr>
                        <a:t>Yeniköy A. Serttaş İlkokulu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tr-TR" sz="1700" dirty="0" smtClean="0">
                          <a:solidFill>
                            <a:schemeClr val="tx1"/>
                          </a:solidFill>
                          <a:latin typeface="Times New Roman" pitchFamily="18" charset="0"/>
                          <a:cs typeface="Times New Roman" pitchFamily="18" charset="0"/>
                        </a:rPr>
                        <a:t>10</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6"/>
                  </a:ext>
                </a:extLst>
              </a:tr>
              <a:tr h="381000">
                <a:tc>
                  <a:txBody>
                    <a:bodyPr/>
                    <a:lstStyle/>
                    <a:p>
                      <a:r>
                        <a:rPr lang="tr-TR" sz="1700" dirty="0" smtClean="0">
                          <a:solidFill>
                            <a:schemeClr val="tx1"/>
                          </a:solidFill>
                          <a:latin typeface="Times New Roman" pitchFamily="18" charset="0"/>
                          <a:cs typeface="Times New Roman" pitchFamily="18" charset="0"/>
                        </a:rPr>
                        <a:t>TOPLAM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tr-TR" sz="1700" b="1" dirty="0" smtClean="0">
                          <a:solidFill>
                            <a:schemeClr val="tx1"/>
                          </a:solidFill>
                          <a:latin typeface="Times New Roman" pitchFamily="18" charset="0"/>
                          <a:cs typeface="Times New Roman" pitchFamily="18" charset="0"/>
                        </a:rPr>
                        <a:t>120</a:t>
                      </a:r>
                      <a:endParaRPr lang="tr-TR" sz="17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7"/>
                  </a:ext>
                </a:extLst>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1982677324"/>
              </p:ext>
            </p:extLst>
          </p:nvPr>
        </p:nvGraphicFramePr>
        <p:xfrm>
          <a:off x="518335" y="3576776"/>
          <a:ext cx="5904655" cy="4739640"/>
        </p:xfrm>
        <a:graphic>
          <a:graphicData uri="http://schemas.openxmlformats.org/drawingml/2006/table">
            <a:tbl>
              <a:tblPr firstRow="1" bandRow="1">
                <a:tableStyleId>{5C22544A-7EE6-4342-B048-85BDC9FD1C3A}</a:tableStyleId>
              </a:tblPr>
              <a:tblGrid>
                <a:gridCol w="2880319">
                  <a:extLst>
                    <a:ext uri="{9D8B030D-6E8A-4147-A177-3AD203B41FA5}">
                      <a16:colId xmlns:a16="http://schemas.microsoft.com/office/drawing/2014/main" xmlns="" val="20000"/>
                    </a:ext>
                  </a:extLst>
                </a:gridCol>
                <a:gridCol w="576064">
                  <a:extLst>
                    <a:ext uri="{9D8B030D-6E8A-4147-A177-3AD203B41FA5}">
                      <a16:colId xmlns:a16="http://schemas.microsoft.com/office/drawing/2014/main" xmlns="" val="20001"/>
                    </a:ext>
                  </a:extLst>
                </a:gridCol>
                <a:gridCol w="504056">
                  <a:extLst>
                    <a:ext uri="{9D8B030D-6E8A-4147-A177-3AD203B41FA5}">
                      <a16:colId xmlns:a16="http://schemas.microsoft.com/office/drawing/2014/main" xmlns="" val="20002"/>
                    </a:ext>
                  </a:extLst>
                </a:gridCol>
                <a:gridCol w="576064">
                  <a:extLst>
                    <a:ext uri="{9D8B030D-6E8A-4147-A177-3AD203B41FA5}">
                      <a16:colId xmlns:a16="http://schemas.microsoft.com/office/drawing/2014/main" xmlns="" val="20003"/>
                    </a:ext>
                  </a:extLst>
                </a:gridCol>
                <a:gridCol w="504056">
                  <a:extLst>
                    <a:ext uri="{9D8B030D-6E8A-4147-A177-3AD203B41FA5}">
                      <a16:colId xmlns:a16="http://schemas.microsoft.com/office/drawing/2014/main" xmlns="" val="20004"/>
                    </a:ext>
                  </a:extLst>
                </a:gridCol>
                <a:gridCol w="864096">
                  <a:extLst>
                    <a:ext uri="{9D8B030D-6E8A-4147-A177-3AD203B41FA5}">
                      <a16:colId xmlns:a16="http://schemas.microsoft.com/office/drawing/2014/main" xmlns="" val="20005"/>
                    </a:ext>
                  </a:extLst>
                </a:gridCol>
              </a:tblGrid>
              <a:tr h="381000">
                <a:tc rowSpan="2">
                  <a:txBody>
                    <a:bodyPr/>
                    <a:lstStyle/>
                    <a:p>
                      <a:pPr algn="ctr"/>
                      <a:endParaRPr lang="tr-TR" sz="2000" dirty="0" smtClean="0">
                        <a:solidFill>
                          <a:sysClr val="windowText" lastClr="000000"/>
                        </a:solidFill>
                        <a:latin typeface="Times New Roman" pitchFamily="18" charset="0"/>
                        <a:cs typeface="Times New Roman" pitchFamily="18" charset="0"/>
                      </a:endParaRPr>
                    </a:p>
                    <a:p>
                      <a:pPr algn="ctr"/>
                      <a:r>
                        <a:rPr lang="tr-TR" sz="1700" dirty="0" smtClean="0">
                          <a:solidFill>
                            <a:sysClr val="windowText" lastClr="000000"/>
                          </a:solidFill>
                          <a:latin typeface="Times New Roman" pitchFamily="18" charset="0"/>
                          <a:cs typeface="Times New Roman" pitchFamily="18" charset="0"/>
                        </a:rPr>
                        <a:t>İLKOKUL</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700" dirty="0" smtClean="0">
                          <a:solidFill>
                            <a:sysClr val="windowText" lastClr="000000"/>
                          </a:solidFill>
                          <a:latin typeface="Times New Roman" pitchFamily="18" charset="0"/>
                          <a:cs typeface="Times New Roman" pitchFamily="18" charset="0"/>
                        </a:rPr>
                        <a:t>ÖĞRENCİ SAYISI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pPr algn="ctr"/>
                      <a:endParaRPr lang="tr-TR" sz="18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670560">
                <a:tc vMerge="1">
                  <a:txBody>
                    <a:bodyPr/>
                    <a:lstStyle/>
                    <a:p>
                      <a:endParaRPr lang="tr-TR"/>
                    </a:p>
                  </a:txBody>
                  <a:tcPr/>
                </a:tc>
                <a:tc>
                  <a:txBody>
                    <a:bodyPr/>
                    <a:lstStyle/>
                    <a:p>
                      <a:r>
                        <a:rPr lang="tr-TR" sz="1700" dirty="0" smtClean="0">
                          <a:solidFill>
                            <a:sysClr val="windowText" lastClr="000000"/>
                          </a:solidFill>
                          <a:latin typeface="Times New Roman" pitchFamily="18" charset="0"/>
                          <a:cs typeface="Times New Roman" pitchFamily="18" charset="0"/>
                        </a:rPr>
                        <a:t>1.</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2.</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3.</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4.</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tr-TR" sz="1700" dirty="0" smtClean="0">
                          <a:solidFill>
                            <a:sysClr val="windowText" lastClr="000000"/>
                          </a:solidFill>
                          <a:latin typeface="Times New Roman" pitchFamily="18" charset="0"/>
                          <a:cs typeface="Times New Roman" pitchFamily="18" charset="0"/>
                        </a:rPr>
                        <a:t>TOP LAM</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1"/>
                  </a:ext>
                </a:extLst>
              </a:tr>
              <a:tr h="370840">
                <a:tc>
                  <a:txBody>
                    <a:bodyPr/>
                    <a:lstStyle/>
                    <a:p>
                      <a:r>
                        <a:rPr lang="tr-TR" sz="1700" dirty="0" smtClean="0">
                          <a:solidFill>
                            <a:sysClr val="windowText" lastClr="000000"/>
                          </a:solidFill>
                          <a:latin typeface="Times New Roman" pitchFamily="18" charset="0"/>
                          <a:cs typeface="Times New Roman" pitchFamily="18" charset="0"/>
                        </a:rPr>
                        <a:t>A. Serttaş İlkokulu</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12</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12</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16</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22</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62</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2"/>
                  </a:ext>
                </a:extLst>
              </a:tr>
              <a:tr h="370840">
                <a:tc>
                  <a:txBody>
                    <a:bodyPr/>
                    <a:lstStyle/>
                    <a:p>
                      <a:r>
                        <a:rPr lang="tr-TR" sz="1700" dirty="0" err="1" smtClean="0">
                          <a:solidFill>
                            <a:sysClr val="windowText" lastClr="000000"/>
                          </a:solidFill>
                          <a:latin typeface="Times New Roman" pitchFamily="18" charset="0"/>
                          <a:cs typeface="Times New Roman" pitchFamily="18" charset="0"/>
                        </a:rPr>
                        <a:t>Durucasu</a:t>
                      </a:r>
                      <a:r>
                        <a:rPr lang="tr-TR" sz="1700" dirty="0" smtClean="0">
                          <a:solidFill>
                            <a:sysClr val="windowText" lastClr="000000"/>
                          </a:solidFill>
                          <a:latin typeface="Times New Roman" pitchFamily="18" charset="0"/>
                          <a:cs typeface="Times New Roman" pitchFamily="18" charset="0"/>
                        </a:rPr>
                        <a:t> İlkokulu</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22</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41</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22</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34</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119</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3"/>
                  </a:ext>
                </a:extLst>
              </a:tr>
              <a:tr h="370840">
                <a:tc>
                  <a:txBody>
                    <a:bodyPr/>
                    <a:lstStyle/>
                    <a:p>
                      <a:r>
                        <a:rPr lang="tr-TR" sz="1700" dirty="0" smtClean="0">
                          <a:solidFill>
                            <a:sysClr val="windowText" lastClr="000000"/>
                          </a:solidFill>
                          <a:latin typeface="Times New Roman" pitchFamily="18" charset="0"/>
                          <a:cs typeface="Times New Roman" pitchFamily="18" charset="0"/>
                        </a:rPr>
                        <a:t>Fethiye İlkokulu</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23</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10</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11</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10</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54</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4"/>
                  </a:ext>
                </a:extLst>
              </a:tr>
              <a:tr h="370840">
                <a:tc>
                  <a:txBody>
                    <a:bodyPr/>
                    <a:lstStyle/>
                    <a:p>
                      <a:r>
                        <a:rPr lang="tr-TR" sz="1700" dirty="0" smtClean="0">
                          <a:solidFill>
                            <a:sysClr val="windowText" lastClr="000000"/>
                          </a:solidFill>
                          <a:latin typeface="Times New Roman" pitchFamily="18" charset="0"/>
                          <a:cs typeface="Times New Roman" pitchFamily="18" charset="0"/>
                        </a:rPr>
                        <a:t>Hamidiye İlkokulu</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1</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16</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12</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13</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42</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5"/>
                  </a:ext>
                </a:extLst>
              </a:tr>
              <a:tr h="370840">
                <a:tc>
                  <a:txBody>
                    <a:bodyPr/>
                    <a:lstStyle/>
                    <a:p>
                      <a:r>
                        <a:rPr lang="tr-TR" sz="1700" dirty="0" err="1" smtClean="0">
                          <a:solidFill>
                            <a:sysClr val="windowText" lastClr="000000"/>
                          </a:solidFill>
                          <a:latin typeface="Times New Roman" pitchFamily="18" charset="0"/>
                          <a:cs typeface="Times New Roman" pitchFamily="18" charset="0"/>
                        </a:rPr>
                        <a:t>Kömüşhan</a:t>
                      </a:r>
                      <a:r>
                        <a:rPr lang="tr-TR" sz="1700" dirty="0" smtClean="0">
                          <a:solidFill>
                            <a:sysClr val="windowText" lastClr="000000"/>
                          </a:solidFill>
                          <a:latin typeface="Times New Roman" pitchFamily="18" charset="0"/>
                          <a:cs typeface="Times New Roman" pitchFamily="18" charset="0"/>
                        </a:rPr>
                        <a:t> A. Serttaş İlkokulu</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2</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9</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12</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11</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34</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6"/>
                  </a:ext>
                </a:extLst>
              </a:tr>
              <a:tr h="370840">
                <a:tc>
                  <a:txBody>
                    <a:bodyPr/>
                    <a:lstStyle/>
                    <a:p>
                      <a:r>
                        <a:rPr lang="tr-TR" sz="1700" dirty="0" smtClean="0">
                          <a:solidFill>
                            <a:sysClr val="windowText" lastClr="000000"/>
                          </a:solidFill>
                          <a:latin typeface="Times New Roman" pitchFamily="18" charset="0"/>
                          <a:cs typeface="Times New Roman" pitchFamily="18" charset="0"/>
                        </a:rPr>
                        <a:t>Sürür</a:t>
                      </a:r>
                      <a:r>
                        <a:rPr lang="tr-TR" sz="1700" baseline="0" dirty="0" smtClean="0">
                          <a:solidFill>
                            <a:sysClr val="windowText" lastClr="000000"/>
                          </a:solidFill>
                          <a:latin typeface="Times New Roman" pitchFamily="18" charset="0"/>
                          <a:cs typeface="Times New Roman" pitchFamily="18" charset="0"/>
                        </a:rPr>
                        <a:t> A. Serttaş </a:t>
                      </a:r>
                      <a:r>
                        <a:rPr lang="tr-TR" sz="1700" dirty="0" smtClean="0">
                          <a:solidFill>
                            <a:sysClr val="windowText" lastClr="000000"/>
                          </a:solidFill>
                          <a:latin typeface="Times New Roman" pitchFamily="18" charset="0"/>
                          <a:cs typeface="Times New Roman" pitchFamily="18" charset="0"/>
                        </a:rPr>
                        <a:t>İlkokulu</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11</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7</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10</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10</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38</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7"/>
                  </a:ext>
                </a:extLst>
              </a:tr>
              <a:tr h="370840">
                <a:tc>
                  <a:txBody>
                    <a:bodyPr/>
                    <a:lstStyle/>
                    <a:p>
                      <a:r>
                        <a:rPr lang="tr-TR" sz="1700" dirty="0" smtClean="0">
                          <a:solidFill>
                            <a:sysClr val="windowText" lastClr="000000"/>
                          </a:solidFill>
                          <a:latin typeface="Times New Roman" pitchFamily="18" charset="0"/>
                          <a:cs typeface="Times New Roman" pitchFamily="18" charset="0"/>
                        </a:rPr>
                        <a:t>Ş. Yunus </a:t>
                      </a:r>
                      <a:r>
                        <a:rPr lang="tr-TR" sz="1700" dirty="0" err="1" smtClean="0">
                          <a:solidFill>
                            <a:sysClr val="windowText" lastClr="000000"/>
                          </a:solidFill>
                          <a:latin typeface="Times New Roman" pitchFamily="18" charset="0"/>
                          <a:cs typeface="Times New Roman" pitchFamily="18" charset="0"/>
                        </a:rPr>
                        <a:t>Kıroğlan</a:t>
                      </a:r>
                      <a:r>
                        <a:rPr lang="tr-TR" sz="1700" dirty="0" smtClean="0">
                          <a:solidFill>
                            <a:sysClr val="windowText" lastClr="000000"/>
                          </a:solidFill>
                          <a:latin typeface="Times New Roman" pitchFamily="18" charset="0"/>
                          <a:cs typeface="Times New Roman" pitchFamily="18" charset="0"/>
                        </a:rPr>
                        <a:t> İlkokulu</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14</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22</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26</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19</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81</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8"/>
                  </a:ext>
                </a:extLst>
              </a:tr>
              <a:tr h="370840">
                <a:tc>
                  <a:txBody>
                    <a:bodyPr/>
                    <a:lstStyle/>
                    <a:p>
                      <a:r>
                        <a:rPr lang="tr-TR" sz="1700" dirty="0" smtClean="0">
                          <a:solidFill>
                            <a:sysClr val="windowText" lastClr="000000"/>
                          </a:solidFill>
                          <a:latin typeface="Times New Roman" pitchFamily="18" charset="0"/>
                          <a:cs typeface="Times New Roman" pitchFamily="18" charset="0"/>
                        </a:rPr>
                        <a:t>Tecirli İlkokulu</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22</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14</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12</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12</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60</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9"/>
                  </a:ext>
                </a:extLst>
              </a:tr>
              <a:tr h="370840">
                <a:tc>
                  <a:txBody>
                    <a:bodyPr/>
                    <a:lstStyle/>
                    <a:p>
                      <a:r>
                        <a:rPr lang="tr-TR" sz="1700" dirty="0" smtClean="0">
                          <a:solidFill>
                            <a:sysClr val="windowText" lastClr="000000"/>
                          </a:solidFill>
                          <a:latin typeface="Times New Roman" pitchFamily="18" charset="0"/>
                          <a:cs typeface="Times New Roman" pitchFamily="18" charset="0"/>
                        </a:rPr>
                        <a:t>Yeniköy A.</a:t>
                      </a:r>
                      <a:r>
                        <a:rPr lang="tr-TR" sz="1700" baseline="0" dirty="0" smtClean="0">
                          <a:solidFill>
                            <a:sysClr val="windowText" lastClr="000000"/>
                          </a:solidFill>
                          <a:latin typeface="Times New Roman" pitchFamily="18" charset="0"/>
                          <a:cs typeface="Times New Roman" pitchFamily="18" charset="0"/>
                        </a:rPr>
                        <a:t> Serttaş </a:t>
                      </a:r>
                      <a:r>
                        <a:rPr lang="tr-TR" sz="1700" dirty="0" smtClean="0">
                          <a:solidFill>
                            <a:sysClr val="windowText" lastClr="000000"/>
                          </a:solidFill>
                          <a:latin typeface="Times New Roman" pitchFamily="18" charset="0"/>
                          <a:cs typeface="Times New Roman" pitchFamily="18" charset="0"/>
                        </a:rPr>
                        <a:t>İlkokulu</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15</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b="0" dirty="0" smtClean="0">
                          <a:solidFill>
                            <a:sysClr val="windowText" lastClr="000000"/>
                          </a:solidFill>
                          <a:latin typeface="Times New Roman" pitchFamily="18" charset="0"/>
                          <a:cs typeface="Times New Roman" pitchFamily="18" charset="0"/>
                        </a:rPr>
                        <a:t>33</a:t>
                      </a:r>
                      <a:endParaRPr lang="tr-TR" sz="1700" b="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b="0" dirty="0" smtClean="0">
                          <a:solidFill>
                            <a:sysClr val="windowText" lastClr="000000"/>
                          </a:solidFill>
                          <a:latin typeface="Times New Roman" pitchFamily="18" charset="0"/>
                          <a:cs typeface="Times New Roman" pitchFamily="18" charset="0"/>
                        </a:rPr>
                        <a:t>12</a:t>
                      </a:r>
                      <a:endParaRPr lang="tr-TR" sz="1700" b="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21</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ysClr val="windowText" lastClr="000000"/>
                          </a:solidFill>
                          <a:latin typeface="Times New Roman" pitchFamily="18" charset="0"/>
                          <a:cs typeface="Times New Roman" pitchFamily="18" charset="0"/>
                        </a:rPr>
                        <a:t>81</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10"/>
                  </a:ext>
                </a:extLst>
              </a:tr>
              <a:tr h="298833">
                <a:tc>
                  <a:txBody>
                    <a:bodyPr/>
                    <a:lstStyle/>
                    <a:p>
                      <a:r>
                        <a:rPr lang="tr-TR" sz="1700" dirty="0" smtClean="0">
                          <a:solidFill>
                            <a:sysClr val="windowText" lastClr="000000"/>
                          </a:solidFill>
                          <a:latin typeface="Times New Roman" pitchFamily="18" charset="0"/>
                          <a:cs typeface="Times New Roman" pitchFamily="18" charset="0"/>
                        </a:rPr>
                        <a:t>TOPLAM</a:t>
                      </a:r>
                      <a:endParaRPr lang="tr-TR" sz="17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600" b="1" dirty="0" smtClean="0">
                          <a:solidFill>
                            <a:sysClr val="windowText" lastClr="000000"/>
                          </a:solidFill>
                          <a:latin typeface="Times New Roman" pitchFamily="18" charset="0"/>
                          <a:cs typeface="Times New Roman" pitchFamily="18" charset="0"/>
                        </a:rPr>
                        <a:t>122</a:t>
                      </a:r>
                      <a:endParaRPr lang="tr-TR" sz="1600" b="1"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600" b="1" dirty="0" smtClean="0">
                          <a:solidFill>
                            <a:sysClr val="windowText" lastClr="000000"/>
                          </a:solidFill>
                          <a:latin typeface="Times New Roman" pitchFamily="18" charset="0"/>
                          <a:cs typeface="Times New Roman" pitchFamily="18" charset="0"/>
                        </a:rPr>
                        <a:t>164</a:t>
                      </a:r>
                      <a:endParaRPr lang="tr-TR" sz="1600" b="1"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600" b="1" dirty="0" smtClean="0">
                          <a:solidFill>
                            <a:sysClr val="windowText" lastClr="000000"/>
                          </a:solidFill>
                          <a:latin typeface="Times New Roman" pitchFamily="18" charset="0"/>
                          <a:cs typeface="Times New Roman" pitchFamily="18" charset="0"/>
                        </a:rPr>
                        <a:t>133</a:t>
                      </a:r>
                      <a:endParaRPr lang="tr-TR" sz="1600" b="1"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600" b="1" dirty="0" smtClean="0">
                          <a:solidFill>
                            <a:sysClr val="windowText" lastClr="000000"/>
                          </a:solidFill>
                          <a:latin typeface="Times New Roman" pitchFamily="18" charset="0"/>
                          <a:cs typeface="Times New Roman" pitchFamily="18" charset="0"/>
                        </a:rPr>
                        <a:t>152</a:t>
                      </a:r>
                      <a:endParaRPr lang="tr-TR" sz="1600" b="1"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b="1" dirty="0" smtClean="0">
                          <a:solidFill>
                            <a:sysClr val="windowText" lastClr="000000"/>
                          </a:solidFill>
                          <a:latin typeface="Times New Roman" pitchFamily="18" charset="0"/>
                          <a:cs typeface="Times New Roman" pitchFamily="18" charset="0"/>
                        </a:rPr>
                        <a:t>571</a:t>
                      </a:r>
                      <a:endParaRPr lang="tr-TR" sz="1700" b="1"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11"/>
                  </a:ext>
                </a:extLst>
              </a:tr>
            </a:tbl>
          </a:graphicData>
        </a:graphic>
      </p:graphicFrame>
      <p:sp>
        <p:nvSpPr>
          <p:cNvPr id="7" name="Oval 6"/>
          <p:cNvSpPr/>
          <p:nvPr/>
        </p:nvSpPr>
        <p:spPr>
          <a:xfrm>
            <a:off x="3075698" y="8388423"/>
            <a:ext cx="789930" cy="638549"/>
          </a:xfrm>
          <a:prstGeom prst="ellipse">
            <a:avLst/>
          </a:prstGeom>
          <a:blipFill rotWithShape="1">
            <a:blip r:embed="rId2" cstate="print"/>
            <a:srcRect/>
            <a:stretch>
              <a:fillRect l="-39000" r="-39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 name="Slayt Numarası Yer Tutucusu 1"/>
          <p:cNvSpPr>
            <a:spLocks noGrp="1"/>
          </p:cNvSpPr>
          <p:nvPr>
            <p:ph type="sldNum" sz="quarter" idx="12"/>
          </p:nvPr>
        </p:nvSpPr>
        <p:spPr/>
        <p:txBody>
          <a:bodyPr/>
          <a:lstStyle/>
          <a:p>
            <a:fld id="{8CBDD212-C4A0-4566-B652-9CB934D6A671}" type="slidenum">
              <a:rPr lang="tr-TR" altLang="tr-TR" smtClean="0"/>
              <a:pPr/>
              <a:t>10</a:t>
            </a:fld>
            <a:endParaRPr lang="tr-TR" altLang="tr-TR" dirty="0"/>
          </a:p>
        </p:txBody>
      </p:sp>
    </p:spTree>
    <p:extLst>
      <p:ext uri="{BB962C8B-B14F-4D97-AF65-F5344CB8AC3E}">
        <p14:creationId xmlns:p14="http://schemas.microsoft.com/office/powerpoint/2010/main" val="39287792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3304690167"/>
              </p:ext>
            </p:extLst>
          </p:nvPr>
        </p:nvGraphicFramePr>
        <p:xfrm>
          <a:off x="476674" y="467544"/>
          <a:ext cx="5904655" cy="5198968"/>
        </p:xfrm>
        <a:graphic>
          <a:graphicData uri="http://schemas.openxmlformats.org/drawingml/2006/table">
            <a:tbl>
              <a:tblPr firstRow="1" bandRow="1">
                <a:tableStyleId>{5C22544A-7EE6-4342-B048-85BDC9FD1C3A}</a:tableStyleId>
              </a:tblPr>
              <a:tblGrid>
                <a:gridCol w="3024334">
                  <a:extLst>
                    <a:ext uri="{9D8B030D-6E8A-4147-A177-3AD203B41FA5}">
                      <a16:colId xmlns:a16="http://schemas.microsoft.com/office/drawing/2014/main" xmlns="" val="20000"/>
                    </a:ext>
                  </a:extLst>
                </a:gridCol>
                <a:gridCol w="576064">
                  <a:extLst>
                    <a:ext uri="{9D8B030D-6E8A-4147-A177-3AD203B41FA5}">
                      <a16:colId xmlns:a16="http://schemas.microsoft.com/office/drawing/2014/main" xmlns="" val="20001"/>
                    </a:ext>
                  </a:extLst>
                </a:gridCol>
                <a:gridCol w="504056">
                  <a:extLst>
                    <a:ext uri="{9D8B030D-6E8A-4147-A177-3AD203B41FA5}">
                      <a16:colId xmlns:a16="http://schemas.microsoft.com/office/drawing/2014/main" xmlns="" val="20002"/>
                    </a:ext>
                  </a:extLst>
                </a:gridCol>
                <a:gridCol w="576064">
                  <a:extLst>
                    <a:ext uri="{9D8B030D-6E8A-4147-A177-3AD203B41FA5}">
                      <a16:colId xmlns:a16="http://schemas.microsoft.com/office/drawing/2014/main" xmlns="" val="20003"/>
                    </a:ext>
                  </a:extLst>
                </a:gridCol>
                <a:gridCol w="504056">
                  <a:extLst>
                    <a:ext uri="{9D8B030D-6E8A-4147-A177-3AD203B41FA5}">
                      <a16:colId xmlns:a16="http://schemas.microsoft.com/office/drawing/2014/main" xmlns="" val="20004"/>
                    </a:ext>
                  </a:extLst>
                </a:gridCol>
                <a:gridCol w="720081">
                  <a:extLst>
                    <a:ext uri="{9D8B030D-6E8A-4147-A177-3AD203B41FA5}">
                      <a16:colId xmlns:a16="http://schemas.microsoft.com/office/drawing/2014/main" xmlns="" val="20005"/>
                    </a:ext>
                  </a:extLst>
                </a:gridCol>
              </a:tblGrid>
              <a:tr h="381000">
                <a:tc rowSpan="2">
                  <a:txBody>
                    <a:bodyPr/>
                    <a:lstStyle/>
                    <a:p>
                      <a:pPr algn="ctr"/>
                      <a:endParaRPr lang="tr-TR" sz="2200" dirty="0" smtClean="0">
                        <a:solidFill>
                          <a:schemeClr val="tx1"/>
                        </a:solidFill>
                        <a:latin typeface="Times New Roman" pitchFamily="18" charset="0"/>
                        <a:cs typeface="Times New Roman" pitchFamily="18" charset="0"/>
                      </a:endParaRPr>
                    </a:p>
                    <a:p>
                      <a:pPr algn="ctr"/>
                      <a:r>
                        <a:rPr lang="tr-TR" sz="1700" dirty="0" smtClean="0">
                          <a:solidFill>
                            <a:schemeClr val="tx1"/>
                          </a:solidFill>
                          <a:latin typeface="Times New Roman" pitchFamily="18" charset="0"/>
                          <a:cs typeface="Times New Roman" pitchFamily="18" charset="0"/>
                        </a:rPr>
                        <a:t>ORTAOKUL</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5">
                  <a:txBody>
                    <a:bodyPr/>
                    <a:lstStyle/>
                    <a:p>
                      <a:pPr algn="ctr"/>
                      <a:r>
                        <a:rPr lang="tr-TR" sz="1700" dirty="0" smtClean="0">
                          <a:solidFill>
                            <a:schemeClr val="tx1"/>
                          </a:solidFill>
                          <a:latin typeface="Times New Roman" pitchFamily="18" charset="0"/>
                          <a:cs typeface="Times New Roman" pitchFamily="18" charset="0"/>
                        </a:rPr>
                        <a:t>ÖĞRENCİ SAYISI</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pPr algn="ctr"/>
                      <a:endParaRPr lang="tr-TR" sz="18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670560">
                <a:tc vMerge="1">
                  <a:txBody>
                    <a:bodyPr/>
                    <a:lstStyle/>
                    <a:p>
                      <a:endParaRPr lang="tr-TR"/>
                    </a:p>
                  </a:txBody>
                  <a:tcPr/>
                </a:tc>
                <a:tc>
                  <a:txBody>
                    <a:bodyPr/>
                    <a:lstStyle/>
                    <a:p>
                      <a:r>
                        <a:rPr lang="tr-TR" sz="1700" dirty="0" smtClean="0">
                          <a:solidFill>
                            <a:schemeClr val="tx1"/>
                          </a:solidFill>
                          <a:latin typeface="Times New Roman" pitchFamily="18" charset="0"/>
                          <a:cs typeface="Times New Roman" pitchFamily="18" charset="0"/>
                        </a:rPr>
                        <a:t>5.</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6.</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7.</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8.</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TOP LAM</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1"/>
                  </a:ext>
                </a:extLst>
              </a:tr>
              <a:tr h="370840">
                <a:tc>
                  <a:txBody>
                    <a:bodyPr/>
                    <a:lstStyle/>
                    <a:p>
                      <a:r>
                        <a:rPr lang="tr-TR" sz="1700" dirty="0" smtClean="0">
                          <a:solidFill>
                            <a:schemeClr val="tx1"/>
                          </a:solidFill>
                          <a:latin typeface="Times New Roman" pitchFamily="18" charset="0"/>
                          <a:cs typeface="Times New Roman" pitchFamily="18" charset="0"/>
                        </a:rPr>
                        <a:t>A. Serttaş Ortaokulu</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23</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13</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18</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12</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66</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2"/>
                  </a:ext>
                </a:extLst>
              </a:tr>
              <a:tr h="370840">
                <a:tc>
                  <a:txBody>
                    <a:bodyPr/>
                    <a:lstStyle/>
                    <a:p>
                      <a:r>
                        <a:rPr lang="tr-TR" sz="1700" dirty="0" err="1" smtClean="0">
                          <a:solidFill>
                            <a:schemeClr val="tx1"/>
                          </a:solidFill>
                          <a:latin typeface="Times New Roman" pitchFamily="18" charset="0"/>
                          <a:cs typeface="Times New Roman" pitchFamily="18" charset="0"/>
                        </a:rPr>
                        <a:t>Durucasu</a:t>
                      </a:r>
                      <a:r>
                        <a:rPr lang="tr-TR" sz="1700" dirty="0" smtClean="0">
                          <a:solidFill>
                            <a:schemeClr val="tx1"/>
                          </a:solidFill>
                          <a:latin typeface="Times New Roman" pitchFamily="18" charset="0"/>
                          <a:cs typeface="Times New Roman" pitchFamily="18" charset="0"/>
                        </a:rPr>
                        <a:t> Ortaokulu</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15</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16</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29</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20</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80</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3"/>
                  </a:ext>
                </a:extLst>
              </a:tr>
              <a:tr h="439008">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tr-TR" sz="1700" dirty="0" err="1" smtClean="0">
                          <a:solidFill>
                            <a:schemeClr val="tx1"/>
                          </a:solidFill>
                          <a:latin typeface="Times New Roman" pitchFamily="18" charset="0"/>
                          <a:cs typeface="Times New Roman" pitchFamily="18" charset="0"/>
                        </a:rPr>
                        <a:t>Durucasu</a:t>
                      </a:r>
                      <a:r>
                        <a:rPr lang="tr-TR" sz="1700" smtClean="0">
                          <a:solidFill>
                            <a:schemeClr val="tx1"/>
                          </a:solidFill>
                          <a:latin typeface="Times New Roman" pitchFamily="18" charset="0"/>
                          <a:cs typeface="Times New Roman" pitchFamily="18" charset="0"/>
                        </a:rPr>
                        <a:t>  İ</a:t>
                      </a:r>
                      <a:r>
                        <a:rPr lang="tr-TR" sz="1700" dirty="0" smtClean="0">
                          <a:solidFill>
                            <a:schemeClr val="tx1"/>
                          </a:solidFill>
                          <a:latin typeface="Times New Roman" pitchFamily="18" charset="0"/>
                          <a:cs typeface="Times New Roman" pitchFamily="18" charset="0"/>
                        </a:rPr>
                        <a:t>. H.</a:t>
                      </a:r>
                      <a:r>
                        <a:rPr lang="tr-TR" sz="1700" baseline="0" dirty="0" smtClean="0">
                          <a:solidFill>
                            <a:schemeClr val="tx1"/>
                          </a:solidFill>
                          <a:latin typeface="Times New Roman" pitchFamily="18" charset="0"/>
                          <a:cs typeface="Times New Roman" pitchFamily="18" charset="0"/>
                        </a:rPr>
                        <a:t> </a:t>
                      </a:r>
                      <a:r>
                        <a:rPr lang="tr-TR" sz="1700" dirty="0" smtClean="0">
                          <a:solidFill>
                            <a:schemeClr val="tx1"/>
                          </a:solidFill>
                          <a:latin typeface="Times New Roman" pitchFamily="18" charset="0"/>
                          <a:cs typeface="Times New Roman" pitchFamily="18" charset="0"/>
                        </a:rPr>
                        <a:t>Ortaokulu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8</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9</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13</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11</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41</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4"/>
                  </a:ext>
                </a:extLst>
              </a:tr>
              <a:tr h="370840">
                <a:tc>
                  <a:txBody>
                    <a:bodyPr/>
                    <a:lstStyle/>
                    <a:p>
                      <a:r>
                        <a:rPr lang="tr-TR" sz="1700" dirty="0" smtClean="0">
                          <a:solidFill>
                            <a:schemeClr val="tx1"/>
                          </a:solidFill>
                          <a:latin typeface="Times New Roman" pitchFamily="18" charset="0"/>
                          <a:cs typeface="Times New Roman" pitchFamily="18" charset="0"/>
                        </a:rPr>
                        <a:t>Fethiye Ortaokulu</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13</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17</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12</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15</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57</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5"/>
                  </a:ext>
                </a:extLst>
              </a:tr>
              <a:tr h="370840">
                <a:tc>
                  <a:txBody>
                    <a:bodyPr/>
                    <a:lstStyle/>
                    <a:p>
                      <a:r>
                        <a:rPr lang="tr-TR" sz="1700" dirty="0" smtClean="0">
                          <a:solidFill>
                            <a:schemeClr val="tx1"/>
                          </a:solidFill>
                          <a:latin typeface="Times New Roman" pitchFamily="18" charset="0"/>
                          <a:cs typeface="Times New Roman" pitchFamily="18" charset="0"/>
                        </a:rPr>
                        <a:t>Hamidiye Ortaokulu</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23</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11</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18</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18</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70</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6"/>
                  </a:ext>
                </a:extLst>
              </a:tr>
              <a:tr h="370840">
                <a:tc>
                  <a:txBody>
                    <a:bodyPr/>
                    <a:lstStyle/>
                    <a:p>
                      <a:r>
                        <a:rPr lang="tr-TR" sz="1700" dirty="0" err="1" smtClean="0">
                          <a:solidFill>
                            <a:schemeClr val="tx1"/>
                          </a:solidFill>
                          <a:latin typeface="Times New Roman" pitchFamily="18" charset="0"/>
                          <a:cs typeface="Times New Roman" pitchFamily="18" charset="0"/>
                        </a:rPr>
                        <a:t>Kömüşhan</a:t>
                      </a:r>
                      <a:r>
                        <a:rPr lang="tr-TR" sz="1700" dirty="0" smtClean="0">
                          <a:solidFill>
                            <a:schemeClr val="tx1"/>
                          </a:solidFill>
                          <a:latin typeface="Times New Roman" pitchFamily="18" charset="0"/>
                          <a:cs typeface="Times New Roman" pitchFamily="18" charset="0"/>
                        </a:rPr>
                        <a:t> A. Serttaş Ortaokulu</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11</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15</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13</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18</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57</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7"/>
                  </a:ext>
                </a:extLst>
              </a:tr>
              <a:tr h="370840">
                <a:tc>
                  <a:txBody>
                    <a:bodyPr/>
                    <a:lstStyle/>
                    <a:p>
                      <a:r>
                        <a:rPr lang="tr-TR" sz="1700" dirty="0" smtClean="0">
                          <a:solidFill>
                            <a:schemeClr val="tx1"/>
                          </a:solidFill>
                          <a:latin typeface="Times New Roman" pitchFamily="18" charset="0"/>
                          <a:cs typeface="Times New Roman" pitchFamily="18" charset="0"/>
                        </a:rPr>
                        <a:t>Sürür</a:t>
                      </a:r>
                      <a:r>
                        <a:rPr lang="tr-TR" sz="1700" baseline="0" dirty="0" smtClean="0">
                          <a:solidFill>
                            <a:schemeClr val="tx1"/>
                          </a:solidFill>
                          <a:latin typeface="Times New Roman" pitchFamily="18" charset="0"/>
                          <a:cs typeface="Times New Roman" pitchFamily="18" charset="0"/>
                        </a:rPr>
                        <a:t> A. Serttaş </a:t>
                      </a:r>
                      <a:r>
                        <a:rPr lang="tr-TR" sz="1700" dirty="0" smtClean="0">
                          <a:solidFill>
                            <a:schemeClr val="tx1"/>
                          </a:solidFill>
                          <a:latin typeface="Times New Roman" pitchFamily="18" charset="0"/>
                          <a:cs typeface="Times New Roman" pitchFamily="18" charset="0"/>
                        </a:rPr>
                        <a:t>Ortaokulu</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  13</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9</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15</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14</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51</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8"/>
                  </a:ext>
                </a:extLst>
              </a:tr>
              <a:tr h="370840">
                <a:tc>
                  <a:txBody>
                    <a:bodyPr/>
                    <a:lstStyle/>
                    <a:p>
                      <a:r>
                        <a:rPr lang="tr-TR" sz="1700" dirty="0" smtClean="0">
                          <a:solidFill>
                            <a:schemeClr val="tx1"/>
                          </a:solidFill>
                          <a:latin typeface="Times New Roman" pitchFamily="18" charset="0"/>
                          <a:cs typeface="Times New Roman" pitchFamily="18" charset="0"/>
                        </a:rPr>
                        <a:t>Ş. Yunus </a:t>
                      </a:r>
                      <a:r>
                        <a:rPr lang="tr-TR" sz="1700" dirty="0" err="1" smtClean="0">
                          <a:solidFill>
                            <a:schemeClr val="tx1"/>
                          </a:solidFill>
                          <a:latin typeface="Times New Roman" pitchFamily="18" charset="0"/>
                          <a:cs typeface="Times New Roman" pitchFamily="18" charset="0"/>
                        </a:rPr>
                        <a:t>Kıroğlan</a:t>
                      </a:r>
                      <a:r>
                        <a:rPr lang="tr-TR" sz="1700" dirty="0" smtClean="0">
                          <a:solidFill>
                            <a:schemeClr val="tx1"/>
                          </a:solidFill>
                          <a:latin typeface="Times New Roman" pitchFamily="18" charset="0"/>
                          <a:cs typeface="Times New Roman" pitchFamily="18" charset="0"/>
                        </a:rPr>
                        <a:t> Ortaokulu</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13</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21</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16</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22</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72</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9"/>
                  </a:ext>
                </a:extLst>
              </a:tr>
              <a:tr h="370840">
                <a:tc>
                  <a:txBody>
                    <a:bodyPr/>
                    <a:lstStyle/>
                    <a:p>
                      <a:r>
                        <a:rPr lang="tr-TR" sz="1700" dirty="0" smtClean="0">
                          <a:solidFill>
                            <a:schemeClr val="tx1"/>
                          </a:solidFill>
                          <a:latin typeface="Times New Roman" pitchFamily="18" charset="0"/>
                          <a:cs typeface="Times New Roman" pitchFamily="18" charset="0"/>
                        </a:rPr>
                        <a:t>Tecirli Ortaokulu</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9</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14</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10</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12</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45</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10"/>
                  </a:ext>
                </a:extLst>
              </a:tr>
              <a:tr h="370840">
                <a:tc>
                  <a:txBody>
                    <a:bodyPr/>
                    <a:lstStyle/>
                    <a:p>
                      <a:r>
                        <a:rPr lang="tr-TR" sz="1700" dirty="0" smtClean="0">
                          <a:solidFill>
                            <a:schemeClr val="tx1"/>
                          </a:solidFill>
                          <a:latin typeface="Times New Roman" pitchFamily="18" charset="0"/>
                          <a:cs typeface="Times New Roman" pitchFamily="18" charset="0"/>
                        </a:rPr>
                        <a:t>Yeniköy A.</a:t>
                      </a:r>
                      <a:r>
                        <a:rPr lang="tr-TR" sz="1700" baseline="0" dirty="0" smtClean="0">
                          <a:solidFill>
                            <a:schemeClr val="tx1"/>
                          </a:solidFill>
                          <a:latin typeface="Times New Roman" pitchFamily="18" charset="0"/>
                          <a:cs typeface="Times New Roman" pitchFamily="18" charset="0"/>
                        </a:rPr>
                        <a:t> Serttaş </a:t>
                      </a:r>
                      <a:r>
                        <a:rPr lang="tr-TR" sz="1700" dirty="0" smtClean="0">
                          <a:solidFill>
                            <a:schemeClr val="tx1"/>
                          </a:solidFill>
                          <a:latin typeface="Times New Roman" pitchFamily="18" charset="0"/>
                          <a:cs typeface="Times New Roman" pitchFamily="18" charset="0"/>
                        </a:rPr>
                        <a:t>Ortaokulu</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21</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b="0" dirty="0" smtClean="0">
                          <a:solidFill>
                            <a:schemeClr val="tx1"/>
                          </a:solidFill>
                          <a:latin typeface="Times New Roman" pitchFamily="18" charset="0"/>
                          <a:cs typeface="Times New Roman" pitchFamily="18" charset="0"/>
                        </a:rPr>
                        <a:t>14</a:t>
                      </a:r>
                      <a:endParaRPr lang="tr-TR" sz="17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b="0" dirty="0" smtClean="0">
                          <a:solidFill>
                            <a:schemeClr val="tx1"/>
                          </a:solidFill>
                          <a:latin typeface="Times New Roman" pitchFamily="18" charset="0"/>
                          <a:cs typeface="Times New Roman" pitchFamily="18" charset="0"/>
                        </a:rPr>
                        <a:t>18</a:t>
                      </a:r>
                      <a:endParaRPr lang="tr-TR" sz="17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17</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70</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11"/>
                  </a:ext>
                </a:extLst>
              </a:tr>
              <a:tr h="370840">
                <a:tc>
                  <a:txBody>
                    <a:bodyPr/>
                    <a:lstStyle/>
                    <a:p>
                      <a:r>
                        <a:rPr lang="tr-TR" sz="1700" dirty="0" smtClean="0">
                          <a:solidFill>
                            <a:schemeClr val="tx1"/>
                          </a:solidFill>
                          <a:latin typeface="Times New Roman" pitchFamily="18" charset="0"/>
                          <a:cs typeface="Times New Roman" pitchFamily="18" charset="0"/>
                        </a:rPr>
                        <a:t>TOPLAM</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b="1" dirty="0" smtClean="0">
                          <a:solidFill>
                            <a:schemeClr val="tx1"/>
                          </a:solidFill>
                          <a:latin typeface="Times New Roman" pitchFamily="18" charset="0"/>
                          <a:cs typeface="Times New Roman" pitchFamily="18" charset="0"/>
                        </a:rPr>
                        <a:t>151</a:t>
                      </a:r>
                      <a:endParaRPr lang="tr-TR" sz="17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600" b="1" dirty="0" smtClean="0">
                          <a:solidFill>
                            <a:schemeClr val="tx1"/>
                          </a:solidFill>
                          <a:latin typeface="Times New Roman" pitchFamily="18" charset="0"/>
                          <a:cs typeface="Times New Roman" pitchFamily="18" charset="0"/>
                        </a:rPr>
                        <a:t>138</a:t>
                      </a:r>
                      <a:endParaRPr lang="tr-TR" sz="16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b="1" dirty="0" smtClean="0">
                          <a:solidFill>
                            <a:schemeClr val="tx1"/>
                          </a:solidFill>
                          <a:latin typeface="Times New Roman" pitchFamily="18" charset="0"/>
                          <a:cs typeface="Times New Roman" pitchFamily="18" charset="0"/>
                        </a:rPr>
                        <a:t>161</a:t>
                      </a:r>
                      <a:endParaRPr lang="tr-TR" sz="17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600" b="1" dirty="0" smtClean="0">
                          <a:solidFill>
                            <a:schemeClr val="tx1"/>
                          </a:solidFill>
                          <a:latin typeface="Times New Roman" pitchFamily="18" charset="0"/>
                          <a:cs typeface="Times New Roman" pitchFamily="18" charset="0"/>
                        </a:rPr>
                        <a:t>159</a:t>
                      </a:r>
                      <a:endParaRPr lang="tr-TR" sz="16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b="1" dirty="0" smtClean="0">
                          <a:solidFill>
                            <a:schemeClr val="tx1"/>
                          </a:solidFill>
                          <a:latin typeface="Times New Roman" pitchFamily="18" charset="0"/>
                          <a:cs typeface="Times New Roman" pitchFamily="18" charset="0"/>
                        </a:rPr>
                        <a:t>609</a:t>
                      </a:r>
                      <a:endParaRPr lang="tr-TR" sz="17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12"/>
                  </a:ext>
                </a:extLst>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2466060023"/>
              </p:ext>
            </p:extLst>
          </p:nvPr>
        </p:nvGraphicFramePr>
        <p:xfrm>
          <a:off x="476672" y="5868144"/>
          <a:ext cx="5904656" cy="2372360"/>
        </p:xfrm>
        <a:graphic>
          <a:graphicData uri="http://schemas.openxmlformats.org/drawingml/2006/table">
            <a:tbl>
              <a:tblPr firstRow="1" bandRow="1">
                <a:tableStyleId>{5C22544A-7EE6-4342-B048-85BDC9FD1C3A}</a:tableStyleId>
              </a:tblPr>
              <a:tblGrid>
                <a:gridCol w="3045827">
                  <a:extLst>
                    <a:ext uri="{9D8B030D-6E8A-4147-A177-3AD203B41FA5}">
                      <a16:colId xmlns:a16="http://schemas.microsoft.com/office/drawing/2014/main" xmlns="" val="20000"/>
                    </a:ext>
                  </a:extLst>
                </a:gridCol>
                <a:gridCol w="580157">
                  <a:extLst>
                    <a:ext uri="{9D8B030D-6E8A-4147-A177-3AD203B41FA5}">
                      <a16:colId xmlns:a16="http://schemas.microsoft.com/office/drawing/2014/main" xmlns="" val="20001"/>
                    </a:ext>
                  </a:extLst>
                </a:gridCol>
                <a:gridCol w="507638">
                  <a:extLst>
                    <a:ext uri="{9D8B030D-6E8A-4147-A177-3AD203B41FA5}">
                      <a16:colId xmlns:a16="http://schemas.microsoft.com/office/drawing/2014/main" xmlns="" val="20002"/>
                    </a:ext>
                  </a:extLst>
                </a:gridCol>
                <a:gridCol w="580157">
                  <a:extLst>
                    <a:ext uri="{9D8B030D-6E8A-4147-A177-3AD203B41FA5}">
                      <a16:colId xmlns:a16="http://schemas.microsoft.com/office/drawing/2014/main" xmlns="" val="20003"/>
                    </a:ext>
                  </a:extLst>
                </a:gridCol>
                <a:gridCol w="507638">
                  <a:extLst>
                    <a:ext uri="{9D8B030D-6E8A-4147-A177-3AD203B41FA5}">
                      <a16:colId xmlns:a16="http://schemas.microsoft.com/office/drawing/2014/main" xmlns="" val="20004"/>
                    </a:ext>
                  </a:extLst>
                </a:gridCol>
                <a:gridCol w="683239">
                  <a:extLst>
                    <a:ext uri="{9D8B030D-6E8A-4147-A177-3AD203B41FA5}">
                      <a16:colId xmlns:a16="http://schemas.microsoft.com/office/drawing/2014/main" xmlns="" val="20005"/>
                    </a:ext>
                  </a:extLst>
                </a:gridCol>
              </a:tblGrid>
              <a:tr h="381000">
                <a:tc rowSpan="2">
                  <a:txBody>
                    <a:bodyPr/>
                    <a:lstStyle/>
                    <a:p>
                      <a:pPr algn="ctr"/>
                      <a:endParaRPr lang="tr-TR" sz="2200" b="1" dirty="0" smtClean="0">
                        <a:solidFill>
                          <a:schemeClr val="tx1"/>
                        </a:solidFill>
                        <a:latin typeface="Times New Roman" pitchFamily="18" charset="0"/>
                        <a:cs typeface="Times New Roman" pitchFamily="18" charset="0"/>
                      </a:endParaRPr>
                    </a:p>
                    <a:p>
                      <a:pPr algn="ctr"/>
                      <a:r>
                        <a:rPr lang="tr-TR" sz="1700" b="1" dirty="0" smtClean="0">
                          <a:solidFill>
                            <a:schemeClr val="tx1"/>
                          </a:solidFill>
                          <a:latin typeface="Times New Roman" pitchFamily="18" charset="0"/>
                          <a:cs typeface="Times New Roman" pitchFamily="18" charset="0"/>
                        </a:rPr>
                        <a:t>ORTAÖĞRETİM</a:t>
                      </a:r>
                      <a:endParaRPr lang="tr-TR" sz="17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5">
                  <a:txBody>
                    <a:bodyPr/>
                    <a:lstStyle/>
                    <a:p>
                      <a:pPr algn="ctr"/>
                      <a:r>
                        <a:rPr lang="tr-TR" sz="1700" dirty="0" smtClean="0">
                          <a:solidFill>
                            <a:schemeClr val="tx1"/>
                          </a:solidFill>
                          <a:latin typeface="Times New Roman" pitchFamily="18" charset="0"/>
                          <a:cs typeface="Times New Roman" pitchFamily="18" charset="0"/>
                        </a:rPr>
                        <a:t>ÖĞRENCİ SAYISI</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pPr algn="ctr"/>
                      <a:endParaRPr lang="tr-TR" sz="1800"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670560">
                <a:tc vMerge="1">
                  <a:txBody>
                    <a:bodyPr/>
                    <a:lstStyle/>
                    <a:p>
                      <a:endParaRPr lang="tr-TR"/>
                    </a:p>
                  </a:txBody>
                  <a:tcPr/>
                </a:tc>
                <a:tc>
                  <a:txBody>
                    <a:bodyPr/>
                    <a:lstStyle/>
                    <a:p>
                      <a:r>
                        <a:rPr lang="tr-TR" sz="1700" dirty="0" smtClean="0">
                          <a:solidFill>
                            <a:schemeClr val="tx1"/>
                          </a:solidFill>
                          <a:latin typeface="Times New Roman" pitchFamily="18" charset="0"/>
                          <a:cs typeface="Times New Roman" pitchFamily="18" charset="0"/>
                        </a:rPr>
                        <a:t>9.</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10.</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11.</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12.</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TOP LAM</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1"/>
                  </a:ext>
                </a:extLst>
              </a:tr>
              <a:tr h="579120">
                <a:tc>
                  <a:txBody>
                    <a:bodyPr/>
                    <a:lstStyle/>
                    <a:p>
                      <a:r>
                        <a:rPr lang="tr-TR" sz="1700" dirty="0" err="1" smtClean="0">
                          <a:solidFill>
                            <a:schemeClr val="tx1"/>
                          </a:solidFill>
                          <a:latin typeface="Times New Roman" pitchFamily="18" charset="0"/>
                          <a:cs typeface="Times New Roman" pitchFamily="18" charset="0"/>
                        </a:rPr>
                        <a:t>Durucasu</a:t>
                      </a:r>
                      <a:r>
                        <a:rPr lang="tr-TR" sz="1700" dirty="0" smtClean="0">
                          <a:solidFill>
                            <a:schemeClr val="tx1"/>
                          </a:solidFill>
                          <a:latin typeface="Times New Roman" pitchFamily="18" charset="0"/>
                          <a:cs typeface="Times New Roman" pitchFamily="18" charset="0"/>
                        </a:rPr>
                        <a:t> A. S.</a:t>
                      </a:r>
                      <a:r>
                        <a:rPr lang="tr-TR" sz="1700" baseline="0" dirty="0" smtClean="0">
                          <a:solidFill>
                            <a:schemeClr val="tx1"/>
                          </a:solidFill>
                          <a:latin typeface="Times New Roman" pitchFamily="18" charset="0"/>
                          <a:cs typeface="Times New Roman" pitchFamily="18" charset="0"/>
                        </a:rPr>
                        <a:t> Ç. P. A. Lisesi</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32</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34</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43</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40</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149</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2"/>
                  </a:ext>
                </a:extLst>
              </a:tr>
              <a:tr h="370840">
                <a:tc>
                  <a:txBody>
                    <a:bodyPr/>
                    <a:lstStyle/>
                    <a:p>
                      <a:r>
                        <a:rPr lang="tr-TR" sz="1700" dirty="0" smtClean="0">
                          <a:solidFill>
                            <a:schemeClr val="tx1"/>
                          </a:solidFill>
                          <a:latin typeface="Times New Roman" pitchFamily="18" charset="0"/>
                          <a:cs typeface="Times New Roman" pitchFamily="18" charset="0"/>
                        </a:rPr>
                        <a:t>Yazıhan Ç. P. A. Lisesi</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51</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73</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83</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52</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dirty="0" smtClean="0">
                          <a:solidFill>
                            <a:schemeClr val="tx1"/>
                          </a:solidFill>
                          <a:latin typeface="Times New Roman" pitchFamily="18" charset="0"/>
                          <a:cs typeface="Times New Roman" pitchFamily="18" charset="0"/>
                        </a:rPr>
                        <a:t>259</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3"/>
                  </a:ext>
                </a:extLst>
              </a:tr>
              <a:tr h="370840">
                <a:tc>
                  <a:txBody>
                    <a:bodyPr/>
                    <a:lstStyle/>
                    <a:p>
                      <a:r>
                        <a:rPr lang="tr-TR" sz="1700" dirty="0" smtClean="0">
                          <a:solidFill>
                            <a:schemeClr val="tx1"/>
                          </a:solidFill>
                          <a:latin typeface="Times New Roman" pitchFamily="18" charset="0"/>
                          <a:cs typeface="Times New Roman" pitchFamily="18" charset="0"/>
                        </a:rPr>
                        <a:t>TOPLAM</a:t>
                      </a:r>
                      <a:endParaRPr lang="tr-TR" sz="17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b="1" dirty="0" smtClean="0">
                          <a:solidFill>
                            <a:schemeClr val="tx1"/>
                          </a:solidFill>
                          <a:latin typeface="Times New Roman" pitchFamily="18" charset="0"/>
                          <a:cs typeface="Times New Roman" pitchFamily="18" charset="0"/>
                        </a:rPr>
                        <a:t>83</a:t>
                      </a:r>
                      <a:endParaRPr lang="tr-TR" sz="17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600" b="1" dirty="0" smtClean="0">
                          <a:solidFill>
                            <a:schemeClr val="tx1"/>
                          </a:solidFill>
                          <a:latin typeface="Times New Roman" pitchFamily="18" charset="0"/>
                          <a:cs typeface="Times New Roman" pitchFamily="18" charset="0"/>
                        </a:rPr>
                        <a:t>107</a:t>
                      </a:r>
                      <a:endParaRPr lang="tr-TR" sz="16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b="1" dirty="0" smtClean="0">
                          <a:solidFill>
                            <a:schemeClr val="tx1"/>
                          </a:solidFill>
                          <a:latin typeface="Times New Roman" pitchFamily="18" charset="0"/>
                          <a:cs typeface="Times New Roman" pitchFamily="18" charset="0"/>
                        </a:rPr>
                        <a:t>126</a:t>
                      </a:r>
                      <a:endParaRPr lang="tr-TR" sz="17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b="1" dirty="0" smtClean="0">
                          <a:solidFill>
                            <a:schemeClr val="tx1"/>
                          </a:solidFill>
                          <a:latin typeface="Times New Roman" pitchFamily="18" charset="0"/>
                          <a:cs typeface="Times New Roman" pitchFamily="18" charset="0"/>
                        </a:rPr>
                        <a:t>92</a:t>
                      </a:r>
                      <a:endParaRPr lang="tr-TR" sz="17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tr-TR" sz="1700" b="1" dirty="0" smtClean="0">
                          <a:solidFill>
                            <a:schemeClr val="tx1"/>
                          </a:solidFill>
                          <a:latin typeface="Times New Roman" pitchFamily="18" charset="0"/>
                          <a:cs typeface="Times New Roman" pitchFamily="18" charset="0"/>
                        </a:rPr>
                        <a:t>408</a:t>
                      </a:r>
                      <a:endParaRPr lang="tr-TR" sz="17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4"/>
                  </a:ext>
                </a:extLst>
              </a:tr>
            </a:tbl>
          </a:graphicData>
        </a:graphic>
      </p:graphicFrame>
      <p:sp>
        <p:nvSpPr>
          <p:cNvPr id="7" name="Oval 6"/>
          <p:cNvSpPr/>
          <p:nvPr/>
        </p:nvSpPr>
        <p:spPr>
          <a:xfrm>
            <a:off x="3075698" y="8388423"/>
            <a:ext cx="789930" cy="638549"/>
          </a:xfrm>
          <a:prstGeom prst="ellipse">
            <a:avLst/>
          </a:prstGeom>
          <a:blipFill rotWithShape="1">
            <a:blip r:embed="rId2" cstate="print"/>
            <a:srcRect/>
            <a:stretch>
              <a:fillRect l="-39000" r="-39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 name="Slayt Numarası Yer Tutucusu 1"/>
          <p:cNvSpPr>
            <a:spLocks noGrp="1"/>
          </p:cNvSpPr>
          <p:nvPr>
            <p:ph type="sldNum" sz="quarter" idx="12"/>
          </p:nvPr>
        </p:nvSpPr>
        <p:spPr/>
        <p:txBody>
          <a:bodyPr/>
          <a:lstStyle/>
          <a:p>
            <a:fld id="{8CBDD212-C4A0-4566-B652-9CB934D6A671}" type="slidenum">
              <a:rPr lang="tr-TR" altLang="tr-TR" smtClean="0"/>
              <a:pPr/>
              <a:t>11</a:t>
            </a:fld>
            <a:endParaRPr lang="tr-TR" altLang="tr-TR" dirty="0"/>
          </a:p>
        </p:txBody>
      </p:sp>
    </p:spTree>
    <p:extLst>
      <p:ext uri="{BB962C8B-B14F-4D97-AF65-F5344CB8AC3E}">
        <p14:creationId xmlns:p14="http://schemas.microsoft.com/office/powerpoint/2010/main" val="24494301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5"/>
          </p:nvPr>
        </p:nvSpPr>
        <p:spPr/>
        <p:txBody>
          <a:bodyPr/>
          <a:lstStyle/>
          <a:p>
            <a:fld id="{8CBDD212-C4A0-4566-B652-9CB934D6A671}" type="slidenum">
              <a:rPr lang="tr-TR" altLang="tr-TR" smtClean="0"/>
              <a:pPr/>
              <a:t>12</a:t>
            </a:fld>
            <a:endParaRPr lang="tr-TR" altLang="tr-TR" dirty="0"/>
          </a:p>
        </p:txBody>
      </p:sp>
      <p:sp>
        <p:nvSpPr>
          <p:cNvPr id="5" name="Rectangle 2"/>
          <p:cNvSpPr>
            <a:spLocks noGrp="1" noChangeArrowheads="1"/>
          </p:cNvSpPr>
          <p:nvPr>
            <p:ph type="title"/>
          </p:nvPr>
        </p:nvSpPr>
        <p:spPr>
          <a:xfrm>
            <a:off x="476672" y="467544"/>
            <a:ext cx="5832648" cy="648072"/>
          </a:xfrm>
          <a:solidFill>
            <a:schemeClr val="bg1">
              <a:lumMod val="95000"/>
            </a:schemeClr>
          </a:solidFill>
          <a:ln w="57150">
            <a:solidFill>
              <a:schemeClr val="accent1">
                <a:lumMod val="20000"/>
                <a:lumOff val="80000"/>
              </a:schemeClr>
            </a:solidFill>
          </a:ln>
        </p:spPr>
        <p:txBody>
          <a:bodyPr>
            <a:normAutofit/>
          </a:bodyPr>
          <a:lstStyle/>
          <a:p>
            <a:pPr algn="ctr" eaLnBrk="1" hangingPunct="1"/>
            <a:r>
              <a:rPr lang="tr-TR" altLang="tr-TR" sz="2600" b="1" dirty="0" smtClean="0">
                <a:solidFill>
                  <a:schemeClr val="tx1"/>
                </a:solidFill>
                <a:latin typeface="Times New Roman" pitchFamily="18" charset="0"/>
                <a:cs typeface="Times New Roman" pitchFamily="18" charset="0"/>
              </a:rPr>
              <a:t>LGS BİLGİLERİ</a:t>
            </a:r>
          </a:p>
        </p:txBody>
      </p:sp>
      <p:sp>
        <p:nvSpPr>
          <p:cNvPr id="7" name="İçerik Yer Tutucusu 2"/>
          <p:cNvSpPr>
            <a:spLocks noGrp="1"/>
          </p:cNvSpPr>
          <p:nvPr>
            <p:ph sz="quarter" idx="1"/>
          </p:nvPr>
        </p:nvSpPr>
        <p:spPr>
          <a:xfrm>
            <a:off x="476672" y="1475656"/>
            <a:ext cx="5832648" cy="1224136"/>
          </a:xfrm>
          <a:solidFill>
            <a:schemeClr val="bg1">
              <a:lumMod val="95000"/>
            </a:schemeClr>
          </a:solidFill>
          <a:ln w="57150">
            <a:solidFill>
              <a:schemeClr val="accent1">
                <a:lumMod val="20000"/>
                <a:lumOff val="80000"/>
              </a:schemeClr>
            </a:solidFill>
          </a:ln>
        </p:spPr>
        <p:txBody>
          <a:bodyPr/>
          <a:lstStyle/>
          <a:p>
            <a:pPr marL="0" indent="0">
              <a:buNone/>
            </a:pPr>
            <a:r>
              <a:rPr lang="tr-TR" altLang="tr-TR" dirty="0" smtClean="0">
                <a:latin typeface="Times New Roman" pitchFamily="18" charset="0"/>
                <a:cs typeface="Times New Roman" pitchFamily="18" charset="0"/>
              </a:rPr>
              <a:t>İlçemizde </a:t>
            </a:r>
            <a:r>
              <a:rPr lang="tr-TR" altLang="tr-TR" dirty="0" err="1" smtClean="0">
                <a:latin typeface="Times New Roman" pitchFamily="18" charset="0"/>
                <a:cs typeface="Times New Roman" pitchFamily="18" charset="0"/>
              </a:rPr>
              <a:t>LGS’ye</a:t>
            </a:r>
            <a:r>
              <a:rPr lang="tr-TR" altLang="tr-TR" dirty="0" smtClean="0">
                <a:latin typeface="Times New Roman" pitchFamily="18" charset="0"/>
                <a:cs typeface="Times New Roman" pitchFamily="18" charset="0"/>
              </a:rPr>
              <a:t> 138 öğrenci katılması gerekirken toplam katılan öğrenci sayısı 114 olmuştur. 24 öğrencimiz sınava girmemiştir. </a:t>
            </a:r>
            <a:endParaRPr lang="tr-TR" altLang="tr-TR" dirty="0">
              <a:latin typeface="Times New Roman" pitchFamily="18" charset="0"/>
              <a:cs typeface="Times New Roman" pitchFamily="18" charset="0"/>
            </a:endParaRPr>
          </a:p>
          <a:p>
            <a:pPr marL="0" indent="0">
              <a:buNone/>
            </a:pPr>
            <a:endParaRPr lang="tr-TR" dirty="0"/>
          </a:p>
        </p:txBody>
      </p:sp>
      <p:graphicFrame>
        <p:nvGraphicFramePr>
          <p:cNvPr id="8" name="Tablo 7"/>
          <p:cNvGraphicFramePr>
            <a:graphicFrameLocks noGrp="1"/>
          </p:cNvGraphicFramePr>
          <p:nvPr>
            <p:extLst>
              <p:ext uri="{D42A27DB-BD31-4B8C-83A1-F6EECF244321}">
                <p14:modId xmlns:p14="http://schemas.microsoft.com/office/powerpoint/2010/main" val="1605575272"/>
              </p:ext>
            </p:extLst>
          </p:nvPr>
        </p:nvGraphicFramePr>
        <p:xfrm>
          <a:off x="476672" y="2987824"/>
          <a:ext cx="5832648" cy="5814646"/>
        </p:xfrm>
        <a:graphic>
          <a:graphicData uri="http://schemas.openxmlformats.org/drawingml/2006/table">
            <a:tbl>
              <a:tblPr firstRow="1" bandRow="1">
                <a:tableStyleId>{073A0DAA-6AF3-43AB-8588-CEC1D06C72B9}</a:tableStyleId>
              </a:tblPr>
              <a:tblGrid>
                <a:gridCol w="2520280">
                  <a:extLst>
                    <a:ext uri="{9D8B030D-6E8A-4147-A177-3AD203B41FA5}">
                      <a16:colId xmlns:a16="http://schemas.microsoft.com/office/drawing/2014/main" xmlns="" val="20000"/>
                    </a:ext>
                  </a:extLst>
                </a:gridCol>
                <a:gridCol w="1008112">
                  <a:extLst>
                    <a:ext uri="{9D8B030D-6E8A-4147-A177-3AD203B41FA5}">
                      <a16:colId xmlns:a16="http://schemas.microsoft.com/office/drawing/2014/main" xmlns="" val="20001"/>
                    </a:ext>
                  </a:extLst>
                </a:gridCol>
                <a:gridCol w="1080120">
                  <a:extLst>
                    <a:ext uri="{9D8B030D-6E8A-4147-A177-3AD203B41FA5}">
                      <a16:colId xmlns:a16="http://schemas.microsoft.com/office/drawing/2014/main" xmlns="" val="20002"/>
                    </a:ext>
                  </a:extLst>
                </a:gridCol>
                <a:gridCol w="1224136">
                  <a:extLst>
                    <a:ext uri="{9D8B030D-6E8A-4147-A177-3AD203B41FA5}">
                      <a16:colId xmlns:a16="http://schemas.microsoft.com/office/drawing/2014/main" xmlns="" val="20003"/>
                    </a:ext>
                  </a:extLst>
                </a:gridCol>
              </a:tblGrid>
              <a:tr h="684076">
                <a:tc gridSpan="4">
                  <a:txBody>
                    <a:bodyPr/>
                    <a:lstStyle/>
                    <a:p>
                      <a:pPr algn="ctr" fontAlgn="ctr"/>
                      <a:r>
                        <a:rPr lang="tr-TR" sz="1400" b="1" i="0" u="none" strike="noStrike" dirty="0" smtClean="0">
                          <a:solidFill>
                            <a:srgbClr val="000000"/>
                          </a:solidFill>
                          <a:effectLst/>
                          <a:latin typeface="Times New Roman"/>
                        </a:rPr>
                        <a:t>LGS SINAVI  İL GENELİNDE</a:t>
                      </a:r>
                      <a:r>
                        <a:rPr lang="tr-TR" sz="1400" b="1" i="0" u="none" strike="noStrike" baseline="0" dirty="0" smtClean="0">
                          <a:solidFill>
                            <a:srgbClr val="000000"/>
                          </a:solidFill>
                          <a:effectLst/>
                          <a:latin typeface="Times New Roman"/>
                        </a:rPr>
                        <a:t> </a:t>
                      </a:r>
                      <a:r>
                        <a:rPr lang="tr-TR" sz="1400" b="1" i="0" u="none" strike="noStrike" dirty="0" smtClean="0">
                          <a:solidFill>
                            <a:srgbClr val="000000"/>
                          </a:solidFill>
                          <a:effectLst/>
                          <a:latin typeface="Times New Roman"/>
                        </a:rPr>
                        <a:t>YÜZDE 10’A GİREN ÖĞRENCİ LİSTESİ</a:t>
                      </a:r>
                      <a:endParaRPr lang="tr-TR" sz="14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ctr"/>
                      <a:endParaRPr lang="tr-TR" sz="12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ctr"/>
                      <a:endParaRPr lang="tr-TR" sz="12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ctr"/>
                      <a:endParaRPr lang="tr-TR" sz="12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684076">
                <a:tc>
                  <a:txBody>
                    <a:bodyPr/>
                    <a:lstStyle/>
                    <a:p>
                      <a:pPr algn="ctr" fontAlgn="ctr"/>
                      <a:r>
                        <a:rPr lang="tr-TR" sz="1200" b="1" i="0" u="none" strike="noStrike" dirty="0">
                          <a:solidFill>
                            <a:srgbClr val="000000"/>
                          </a:solidFill>
                          <a:effectLst/>
                          <a:latin typeface="Times New Roman"/>
                        </a:rPr>
                        <a:t> ADI SOYADI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tr-TR" sz="1200" b="1" i="0" u="none" strike="noStrike">
                          <a:solidFill>
                            <a:srgbClr val="000000"/>
                          </a:solidFill>
                          <a:effectLst/>
                          <a:latin typeface="Times New Roman"/>
                        </a:rPr>
                        <a:t> PUANI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tr-TR" sz="1200" b="1" i="0" u="none" strike="noStrike" dirty="0">
                          <a:solidFill>
                            <a:srgbClr val="000000"/>
                          </a:solidFill>
                          <a:effectLst/>
                          <a:latin typeface="Times New Roman"/>
                        </a:rPr>
                        <a:t> </a:t>
                      </a:r>
                      <a:r>
                        <a:rPr lang="tr-TR" sz="1200" b="1" i="0" u="none" strike="noStrike" dirty="0" smtClean="0">
                          <a:solidFill>
                            <a:srgbClr val="000000"/>
                          </a:solidFill>
                          <a:effectLst/>
                          <a:latin typeface="Times New Roman"/>
                        </a:rPr>
                        <a:t>İL GENELİ   </a:t>
                      </a:r>
                      <a:r>
                        <a:rPr lang="tr-TR" sz="1200" b="1" i="0" u="none" strike="noStrike" dirty="0">
                          <a:solidFill>
                            <a:srgbClr val="000000"/>
                          </a:solidFill>
                          <a:effectLst/>
                          <a:latin typeface="Times New Roman"/>
                        </a:rPr>
                        <a:t>Y. DİLİMİ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tr-TR" sz="1200" b="1" i="0" u="none" strike="noStrike" dirty="0">
                          <a:solidFill>
                            <a:srgbClr val="000000"/>
                          </a:solidFill>
                          <a:effectLst/>
                          <a:latin typeface="Times New Roman"/>
                        </a:rPr>
                        <a:t>TÜRKİYE </a:t>
                      </a:r>
                      <a:r>
                        <a:rPr lang="tr-TR" sz="1200" b="1" i="0" u="none" strike="noStrike" dirty="0" smtClean="0">
                          <a:solidFill>
                            <a:srgbClr val="000000"/>
                          </a:solidFill>
                          <a:effectLst/>
                          <a:latin typeface="Times New Roman"/>
                        </a:rPr>
                        <a:t>GENELİ Y</a:t>
                      </a:r>
                      <a:r>
                        <a:rPr lang="tr-TR" sz="1200" b="1" i="0" u="none" strike="noStrike" dirty="0">
                          <a:solidFill>
                            <a:srgbClr val="000000"/>
                          </a:solidFill>
                          <a:effectLst/>
                          <a:latin typeface="Times New Roman"/>
                        </a:rPr>
                        <a:t>. DİLİMİ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342038">
                <a:tc>
                  <a:txBody>
                    <a:bodyPr/>
                    <a:lstStyle/>
                    <a:p>
                      <a:pPr algn="l" fontAlgn="b"/>
                      <a:r>
                        <a:rPr lang="tr-TR" sz="1600" b="0" i="0" u="none" strike="noStrike">
                          <a:solidFill>
                            <a:srgbClr val="000000"/>
                          </a:solidFill>
                          <a:effectLst/>
                          <a:latin typeface="Times New Roman"/>
                        </a:rPr>
                        <a:t>MUHAMMED AGOĞLAN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tr-TR" sz="1600" b="0" i="0" u="none" strike="noStrike">
                          <a:solidFill>
                            <a:srgbClr val="000000"/>
                          </a:solidFill>
                          <a:effectLst/>
                          <a:latin typeface="Times New Roman"/>
                        </a:rPr>
                        <a:t>483,26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tr-TR" sz="1600" b="0" i="0" u="none" strike="noStrike">
                          <a:solidFill>
                            <a:srgbClr val="000000"/>
                          </a:solidFill>
                          <a:effectLst/>
                          <a:latin typeface="Times New Roman"/>
                        </a:rPr>
                        <a:t>0,51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tr-TR" sz="1600" b="0" i="0" u="none" strike="noStrike">
                          <a:solidFill>
                            <a:srgbClr val="000000"/>
                          </a:solidFill>
                          <a:effectLst/>
                          <a:latin typeface="Times New Roman"/>
                        </a:rPr>
                        <a:t>0,3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342038">
                <a:tc>
                  <a:txBody>
                    <a:bodyPr/>
                    <a:lstStyle/>
                    <a:p>
                      <a:pPr algn="l" fontAlgn="b"/>
                      <a:r>
                        <a:rPr lang="tr-TR" sz="1600" b="0" i="0" u="none" strike="noStrike">
                          <a:solidFill>
                            <a:srgbClr val="000000"/>
                          </a:solidFill>
                          <a:effectLst/>
                          <a:latin typeface="Times New Roman"/>
                        </a:rPr>
                        <a:t>RABİA SULU</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tr-TR" sz="1600" b="0" i="0" u="none" strike="noStrike">
                          <a:solidFill>
                            <a:srgbClr val="000000"/>
                          </a:solidFill>
                          <a:effectLst/>
                          <a:latin typeface="Times New Roman"/>
                        </a:rPr>
                        <a:t>448,4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tr-TR" sz="1600" b="0" i="0" u="none" strike="noStrike">
                          <a:solidFill>
                            <a:srgbClr val="000000"/>
                          </a:solidFill>
                          <a:effectLst/>
                          <a:latin typeface="Times New Roman"/>
                        </a:rPr>
                        <a:t>4,2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tr-TR" sz="1600" b="0" i="0" u="none" strike="noStrike">
                          <a:solidFill>
                            <a:srgbClr val="000000"/>
                          </a:solidFill>
                          <a:effectLst/>
                          <a:latin typeface="Times New Roman"/>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342038">
                <a:tc>
                  <a:txBody>
                    <a:bodyPr/>
                    <a:lstStyle/>
                    <a:p>
                      <a:pPr algn="l" fontAlgn="b"/>
                      <a:r>
                        <a:rPr lang="tr-TR" sz="1600" b="0" i="0" u="none" strike="noStrike">
                          <a:solidFill>
                            <a:srgbClr val="000000"/>
                          </a:solidFill>
                          <a:effectLst/>
                          <a:latin typeface="Times New Roman"/>
                        </a:rPr>
                        <a:t>OSMAN YAMAN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tr-TR" sz="1600" b="0" i="0" u="none" strike="noStrike">
                          <a:solidFill>
                            <a:srgbClr val="000000"/>
                          </a:solidFill>
                          <a:effectLst/>
                          <a:latin typeface="Times New Roman"/>
                        </a:rPr>
                        <a:t>436,2301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tr-TR" sz="1600" b="0" i="0" u="none" strike="noStrike">
                          <a:solidFill>
                            <a:srgbClr val="000000"/>
                          </a:solidFill>
                          <a:effectLst/>
                          <a:latin typeface="Times New Roman"/>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tr-TR" sz="1600" b="0" i="0" u="none" strike="noStrike" dirty="0">
                          <a:solidFill>
                            <a:srgbClr val="000000"/>
                          </a:solidFill>
                          <a:effectLst/>
                          <a:latin typeface="Times New Roman"/>
                        </a:rPr>
                        <a:t>4,45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342038">
                <a:tc>
                  <a:txBody>
                    <a:bodyPr/>
                    <a:lstStyle/>
                    <a:p>
                      <a:pPr algn="l" fontAlgn="b"/>
                      <a:r>
                        <a:rPr lang="tr-TR" sz="1600" b="0" i="0" u="none" strike="noStrike">
                          <a:solidFill>
                            <a:srgbClr val="000000"/>
                          </a:solidFill>
                          <a:effectLst/>
                          <a:latin typeface="Times New Roman"/>
                        </a:rPr>
                        <a:t>AHMET AKGÜN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tr-TR" sz="1600" b="0" i="0" u="none" strike="noStrike" dirty="0">
                          <a:solidFill>
                            <a:srgbClr val="000000"/>
                          </a:solidFill>
                          <a:effectLst/>
                          <a:latin typeface="Times New Roman"/>
                        </a:rPr>
                        <a:t>435,9576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tr-TR" sz="1600" b="0" i="0" u="none" strike="noStrike">
                          <a:solidFill>
                            <a:srgbClr val="000000"/>
                          </a:solidFill>
                          <a:effectLst/>
                          <a:latin typeface="Times New Roman"/>
                        </a:rPr>
                        <a:t>6,04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tr-TR" sz="1600" b="0" i="0" u="none" strike="noStrike">
                          <a:solidFill>
                            <a:srgbClr val="000000"/>
                          </a:solidFill>
                          <a:effectLst/>
                          <a:latin typeface="Times New Roman"/>
                        </a:rPr>
                        <a:t>4,48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r h="342038">
                <a:tc>
                  <a:txBody>
                    <a:bodyPr/>
                    <a:lstStyle/>
                    <a:p>
                      <a:pPr algn="l" fontAlgn="b"/>
                      <a:r>
                        <a:rPr lang="tr-TR" sz="1600" b="0" i="0" u="none" strike="noStrike">
                          <a:solidFill>
                            <a:srgbClr val="000000"/>
                          </a:solidFill>
                          <a:effectLst/>
                          <a:latin typeface="Times New Roman"/>
                        </a:rPr>
                        <a:t>MELİSA UÇAR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tr-TR" sz="1600" b="0" i="0" u="none" strike="noStrike">
                          <a:solidFill>
                            <a:srgbClr val="000000"/>
                          </a:solidFill>
                          <a:effectLst/>
                          <a:latin typeface="Times New Roman"/>
                        </a:rPr>
                        <a:t>433,57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tr-TR" sz="1600" b="0" i="0" u="none" strike="noStrike">
                          <a:solidFill>
                            <a:srgbClr val="000000"/>
                          </a:solidFill>
                          <a:effectLst/>
                          <a:latin typeface="Times New Roman"/>
                        </a:rPr>
                        <a:t>6,32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tr-TR" sz="1600" b="0" i="0" u="none" strike="noStrike">
                          <a:solidFill>
                            <a:srgbClr val="000000"/>
                          </a:solidFill>
                          <a:effectLst/>
                          <a:latin typeface="Times New Roman"/>
                        </a:rPr>
                        <a:t>4,78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6"/>
                  </a:ext>
                </a:extLst>
              </a:tr>
              <a:tr h="342038">
                <a:tc>
                  <a:txBody>
                    <a:bodyPr/>
                    <a:lstStyle/>
                    <a:p>
                      <a:pPr algn="l" fontAlgn="b"/>
                      <a:r>
                        <a:rPr lang="tr-TR" sz="1600" b="0" i="0" u="none" strike="noStrike">
                          <a:solidFill>
                            <a:srgbClr val="000000"/>
                          </a:solidFill>
                          <a:effectLst/>
                          <a:latin typeface="Times New Roman"/>
                        </a:rPr>
                        <a:t>Aleyna KILIÇ</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tr-TR" sz="1600" b="0" i="0" u="none" strike="noStrike">
                          <a:solidFill>
                            <a:srgbClr val="000000"/>
                          </a:solidFill>
                          <a:effectLst/>
                          <a:latin typeface="Times New Roman"/>
                        </a:rPr>
                        <a:t>428,1613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tr-TR" sz="1600" b="0" i="0" u="none" strike="noStrike">
                          <a:solidFill>
                            <a:srgbClr val="000000"/>
                          </a:solidFill>
                          <a:effectLst/>
                          <a:latin typeface="Times New Roman"/>
                        </a:rPr>
                        <a:t>7,23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tr-TR" sz="1600" b="0" i="0" u="none" strike="noStrike">
                          <a:solidFill>
                            <a:srgbClr val="000000"/>
                          </a:solidFill>
                          <a:effectLst/>
                          <a:latin typeface="Times New Roman"/>
                        </a:rPr>
                        <a:t>5,5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7"/>
                  </a:ext>
                </a:extLst>
              </a:tr>
              <a:tr h="342038">
                <a:tc>
                  <a:txBody>
                    <a:bodyPr/>
                    <a:lstStyle/>
                    <a:p>
                      <a:pPr algn="l" fontAlgn="b"/>
                      <a:r>
                        <a:rPr lang="tr-TR" sz="1600" b="0" i="0" u="none" strike="noStrike">
                          <a:solidFill>
                            <a:srgbClr val="000000"/>
                          </a:solidFill>
                          <a:effectLst/>
                          <a:latin typeface="Times New Roman"/>
                        </a:rPr>
                        <a:t>MİRAÇ KARADAŞ</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tr-TR" sz="1600" b="0" i="0" u="none" strike="noStrike">
                          <a:solidFill>
                            <a:srgbClr val="000000"/>
                          </a:solidFill>
                          <a:effectLst/>
                          <a:latin typeface="Times New Roman"/>
                        </a:rPr>
                        <a:t>424,8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tr-TR" sz="1600" b="0" i="0" u="none" strike="noStrike">
                          <a:solidFill>
                            <a:srgbClr val="000000"/>
                          </a:solidFill>
                          <a:effectLst/>
                          <a:latin typeface="Times New Roman"/>
                        </a:rPr>
                        <a:t>7,83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tr-TR" sz="1600" b="0" i="0" u="none" strike="noStrike">
                          <a:solidFill>
                            <a:srgbClr val="000000"/>
                          </a:solidFill>
                          <a:effectLst/>
                          <a:latin typeface="Times New Roman"/>
                        </a:rPr>
                        <a:t>5,97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8"/>
                  </a:ext>
                </a:extLst>
              </a:tr>
              <a:tr h="342038">
                <a:tc>
                  <a:txBody>
                    <a:bodyPr/>
                    <a:lstStyle/>
                    <a:p>
                      <a:pPr algn="l" fontAlgn="b"/>
                      <a:r>
                        <a:rPr lang="tr-TR" sz="1600" b="0" i="0" u="none" strike="noStrike" dirty="0">
                          <a:solidFill>
                            <a:srgbClr val="000000"/>
                          </a:solidFill>
                          <a:effectLst/>
                          <a:latin typeface="Times New Roman"/>
                        </a:rPr>
                        <a:t>AYŞEGÜL KALA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tr-TR" sz="1600" b="0" i="0" u="none" strike="noStrike" dirty="0">
                          <a:solidFill>
                            <a:srgbClr val="000000"/>
                          </a:solidFill>
                          <a:effectLst/>
                          <a:latin typeface="Times New Roman"/>
                        </a:rPr>
                        <a:t>423,24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tr-TR" sz="1600" b="0" i="0" u="none" strike="noStrike">
                          <a:solidFill>
                            <a:srgbClr val="000000"/>
                          </a:solidFill>
                          <a:effectLst/>
                          <a:latin typeface="Times New Roman"/>
                        </a:rPr>
                        <a:t>8,1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tr-TR" sz="1600" b="0" i="0" u="none" strike="noStrike">
                          <a:solidFill>
                            <a:srgbClr val="000000"/>
                          </a:solidFill>
                          <a:effectLst/>
                          <a:latin typeface="Times New Roman"/>
                        </a:rPr>
                        <a:t>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9"/>
                  </a:ext>
                </a:extLst>
              </a:tr>
              <a:tr h="342038">
                <a:tc>
                  <a:txBody>
                    <a:bodyPr/>
                    <a:lstStyle/>
                    <a:p>
                      <a:pPr algn="l" fontAlgn="b"/>
                      <a:r>
                        <a:rPr lang="tr-TR" sz="1600" b="0" i="0" u="none" strike="noStrike">
                          <a:solidFill>
                            <a:srgbClr val="000000"/>
                          </a:solidFill>
                          <a:effectLst/>
                          <a:latin typeface="Times New Roman"/>
                        </a:rPr>
                        <a:t>ENES AY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tr-TR" sz="1600" b="0" i="0" u="none" strike="noStrike">
                          <a:solidFill>
                            <a:srgbClr val="000000"/>
                          </a:solidFill>
                          <a:effectLst/>
                          <a:latin typeface="Times New Roman"/>
                        </a:rPr>
                        <a:t>419,82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tr-TR" sz="1600" b="0" i="0" u="none" strike="noStrike">
                          <a:solidFill>
                            <a:srgbClr val="000000"/>
                          </a:solidFill>
                          <a:effectLst/>
                          <a:latin typeface="Times New Roman"/>
                        </a:rPr>
                        <a:t>8,67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tr-TR" sz="1600" b="0" i="0" u="none" strike="noStrike">
                          <a:solidFill>
                            <a:srgbClr val="000000"/>
                          </a:solidFill>
                          <a:effectLst/>
                          <a:latin typeface="Times New Roman"/>
                        </a:rPr>
                        <a:t>6,71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0"/>
                  </a:ext>
                </a:extLst>
              </a:tr>
              <a:tr h="342038">
                <a:tc>
                  <a:txBody>
                    <a:bodyPr/>
                    <a:lstStyle/>
                    <a:p>
                      <a:pPr algn="l" fontAlgn="b"/>
                      <a:r>
                        <a:rPr lang="tr-TR" sz="1600" b="0" i="0" u="none" strike="noStrike">
                          <a:solidFill>
                            <a:srgbClr val="000000"/>
                          </a:solidFill>
                          <a:effectLst/>
                          <a:latin typeface="Times New Roman"/>
                        </a:rPr>
                        <a:t>NİSA UZUNOĞLAN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tr-TR" sz="1600" b="0" i="0" u="none" strike="noStrike">
                          <a:solidFill>
                            <a:srgbClr val="000000"/>
                          </a:solidFill>
                          <a:effectLst/>
                          <a:latin typeface="Times New Roman"/>
                        </a:rPr>
                        <a:t>417,77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tr-TR" sz="1600" b="0" i="0" u="none" strike="noStrike">
                          <a:solidFill>
                            <a:srgbClr val="000000"/>
                          </a:solidFill>
                          <a:effectLst/>
                          <a:latin typeface="Times New Roman"/>
                        </a:rPr>
                        <a:t>8,99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tr-TR" sz="1600" b="0" i="0" u="none" strike="noStrike">
                          <a:solidFill>
                            <a:srgbClr val="000000"/>
                          </a:solidFill>
                          <a:effectLst/>
                          <a:latin typeface="Times New Roman"/>
                        </a:rPr>
                        <a:t>7,03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1"/>
                  </a:ext>
                </a:extLst>
              </a:tr>
              <a:tr h="342038">
                <a:tc>
                  <a:txBody>
                    <a:bodyPr/>
                    <a:lstStyle/>
                    <a:p>
                      <a:pPr algn="l" fontAlgn="b"/>
                      <a:r>
                        <a:rPr lang="tr-TR" sz="1600" b="0" i="0" u="none" strike="noStrike">
                          <a:solidFill>
                            <a:srgbClr val="000000"/>
                          </a:solidFill>
                          <a:effectLst/>
                          <a:latin typeface="Times New Roman"/>
                        </a:rPr>
                        <a:t>Hatice ARDUÇ</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tr-TR" sz="1600" b="0" i="0" u="none" strike="noStrike">
                          <a:solidFill>
                            <a:srgbClr val="000000"/>
                          </a:solidFill>
                          <a:effectLst/>
                          <a:latin typeface="Times New Roman"/>
                        </a:rPr>
                        <a:t>415,9112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tr-TR" sz="1600" b="0" i="0" u="none" strike="noStrike">
                          <a:solidFill>
                            <a:srgbClr val="000000"/>
                          </a:solidFill>
                          <a:effectLst/>
                          <a:latin typeface="Times New Roman"/>
                        </a:rPr>
                        <a:t>9,34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tr-TR" sz="1600" b="0" i="0" u="none" strike="noStrike">
                          <a:solidFill>
                            <a:srgbClr val="000000"/>
                          </a:solidFill>
                          <a:effectLst/>
                          <a:latin typeface="Times New Roman"/>
                        </a:rPr>
                        <a:t>7,32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2"/>
                  </a:ext>
                </a:extLst>
              </a:tr>
              <a:tr h="342038">
                <a:tc>
                  <a:txBody>
                    <a:bodyPr/>
                    <a:lstStyle/>
                    <a:p>
                      <a:pPr algn="l" fontAlgn="b"/>
                      <a:r>
                        <a:rPr lang="tr-TR" sz="1600" b="0" i="0" u="none" strike="noStrike">
                          <a:solidFill>
                            <a:srgbClr val="000000"/>
                          </a:solidFill>
                          <a:effectLst/>
                          <a:latin typeface="Times New Roman"/>
                        </a:rPr>
                        <a:t>SILANAZ GÜLTEKİN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tr-TR" sz="1600" b="0" i="0" u="none" strike="noStrike">
                          <a:solidFill>
                            <a:srgbClr val="000000"/>
                          </a:solidFill>
                          <a:effectLst/>
                          <a:latin typeface="Times New Roman"/>
                        </a:rPr>
                        <a:t>415,4697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tr-TR" sz="1600" b="0" i="0" u="none" strike="noStrike">
                          <a:solidFill>
                            <a:srgbClr val="000000"/>
                          </a:solidFill>
                          <a:effectLst/>
                          <a:latin typeface="Times New Roman"/>
                        </a:rPr>
                        <a:t>9,42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tr-TR" sz="1600" b="0" i="0" u="none" strike="noStrike">
                          <a:solidFill>
                            <a:srgbClr val="000000"/>
                          </a:solidFill>
                          <a:effectLst/>
                          <a:latin typeface="Times New Roman"/>
                        </a:rPr>
                        <a:t>7,38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3"/>
                  </a:ext>
                </a:extLst>
              </a:tr>
              <a:tr h="342038">
                <a:tc>
                  <a:txBody>
                    <a:bodyPr/>
                    <a:lstStyle/>
                    <a:p>
                      <a:pPr algn="l" fontAlgn="b"/>
                      <a:r>
                        <a:rPr lang="tr-TR" sz="1600" b="0" i="0" u="none" strike="noStrike">
                          <a:solidFill>
                            <a:srgbClr val="000000"/>
                          </a:solidFill>
                          <a:effectLst/>
                          <a:latin typeface="Times New Roman"/>
                        </a:rPr>
                        <a:t>BERAY ÖZKANCA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tr-TR" sz="1600" b="0" i="0" u="none" strike="noStrike">
                          <a:solidFill>
                            <a:srgbClr val="000000"/>
                          </a:solidFill>
                          <a:effectLst/>
                          <a:latin typeface="Times New Roman"/>
                        </a:rPr>
                        <a:t>413,3411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tr-TR" sz="1600" b="0" i="0" u="none" strike="noStrike">
                          <a:solidFill>
                            <a:srgbClr val="000000"/>
                          </a:solidFill>
                          <a:effectLst/>
                          <a:latin typeface="Times New Roman"/>
                        </a:rPr>
                        <a:t>9,79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tr-TR" sz="1600" b="0" i="0" u="none" strike="noStrike" dirty="0">
                          <a:solidFill>
                            <a:srgbClr val="000000"/>
                          </a:solidFill>
                          <a:effectLst/>
                          <a:latin typeface="Times New Roman"/>
                        </a:rPr>
                        <a:t>7,71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4"/>
                  </a:ext>
                </a:extLst>
              </a:tr>
            </a:tbl>
          </a:graphicData>
        </a:graphic>
      </p:graphicFrame>
    </p:spTree>
    <p:extLst>
      <p:ext uri="{BB962C8B-B14F-4D97-AF65-F5344CB8AC3E}">
        <p14:creationId xmlns:p14="http://schemas.microsoft.com/office/powerpoint/2010/main" val="3850346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76673" y="539552"/>
            <a:ext cx="5832648" cy="648072"/>
          </a:xfrm>
          <a:solidFill>
            <a:schemeClr val="bg1">
              <a:lumMod val="95000"/>
            </a:schemeClr>
          </a:solidFill>
          <a:ln w="57150">
            <a:solidFill>
              <a:schemeClr val="accent1">
                <a:lumMod val="20000"/>
                <a:lumOff val="80000"/>
              </a:schemeClr>
            </a:solidFill>
          </a:ln>
        </p:spPr>
        <p:txBody>
          <a:bodyPr>
            <a:normAutofit/>
          </a:bodyPr>
          <a:lstStyle/>
          <a:p>
            <a:pPr algn="ctr" eaLnBrk="1" hangingPunct="1"/>
            <a:r>
              <a:rPr lang="tr-TR" altLang="tr-TR" sz="2600" b="1" dirty="0" smtClean="0">
                <a:solidFill>
                  <a:schemeClr val="tx1"/>
                </a:solidFill>
                <a:latin typeface="Times New Roman" pitchFamily="18" charset="0"/>
                <a:cs typeface="Times New Roman" pitchFamily="18" charset="0"/>
              </a:rPr>
              <a:t>TAŞIMA BİLGİLERİ</a:t>
            </a:r>
          </a:p>
        </p:txBody>
      </p:sp>
      <p:sp>
        <p:nvSpPr>
          <p:cNvPr id="11267" name="Rectangle 3"/>
          <p:cNvSpPr>
            <a:spLocks noGrp="1" noChangeArrowheads="1"/>
          </p:cNvSpPr>
          <p:nvPr>
            <p:ph sz="quarter" idx="1"/>
          </p:nvPr>
        </p:nvSpPr>
        <p:spPr>
          <a:xfrm>
            <a:off x="513151" y="1835696"/>
            <a:ext cx="5796169" cy="5616624"/>
          </a:xfrm>
          <a:solidFill>
            <a:schemeClr val="bg1">
              <a:lumMod val="95000"/>
            </a:schemeClr>
          </a:solidFill>
          <a:ln w="57150">
            <a:solidFill>
              <a:schemeClr val="accent1">
                <a:lumMod val="20000"/>
                <a:lumOff val="80000"/>
              </a:schemeClr>
            </a:solidFill>
          </a:ln>
        </p:spPr>
        <p:txBody>
          <a:bodyPr/>
          <a:lstStyle/>
          <a:p>
            <a:pPr marL="0" indent="0" algn="just" eaLnBrk="1" hangingPunct="1">
              <a:lnSpc>
                <a:spcPct val="80000"/>
              </a:lnSpc>
              <a:buNone/>
            </a:pPr>
            <a:r>
              <a:rPr lang="tr-TR" altLang="tr-TR" sz="2000" dirty="0">
                <a:latin typeface="Times New Roman" pitchFamily="18" charset="0"/>
                <a:cs typeface="Times New Roman" pitchFamily="18" charset="0"/>
              </a:rPr>
              <a:t> </a:t>
            </a:r>
            <a:r>
              <a:rPr lang="tr-TR" altLang="tr-TR" sz="2000" dirty="0" smtClean="0">
                <a:latin typeface="Times New Roman" pitchFamily="18" charset="0"/>
                <a:cs typeface="Times New Roman" pitchFamily="18" charset="0"/>
              </a:rPr>
              <a:t>    </a:t>
            </a:r>
            <a:r>
              <a:rPr lang="tr-TR" altLang="tr-TR" sz="2000" b="1" dirty="0" smtClean="0">
                <a:latin typeface="Times New Roman" pitchFamily="18" charset="0"/>
                <a:cs typeface="Times New Roman" pitchFamily="18" charset="0"/>
              </a:rPr>
              <a:t>İlköğretim Taşıma</a:t>
            </a:r>
            <a:r>
              <a:rPr lang="tr-TR" altLang="tr-TR" sz="2000" dirty="0" smtClean="0">
                <a:latin typeface="Times New Roman" pitchFamily="18" charset="0"/>
                <a:cs typeface="Times New Roman" pitchFamily="18" charset="0"/>
              </a:rPr>
              <a:t>;</a:t>
            </a:r>
          </a:p>
          <a:p>
            <a:pPr algn="just" eaLnBrk="1" hangingPunct="1">
              <a:lnSpc>
                <a:spcPct val="80000"/>
              </a:lnSpc>
              <a:buFont typeface="Wingdings" pitchFamily="2" charset="2"/>
              <a:buChar char="Ø"/>
            </a:pPr>
            <a:r>
              <a:rPr lang="tr-TR" altLang="tr-TR" sz="2000" dirty="0" smtClean="0">
                <a:latin typeface="Times New Roman" pitchFamily="18" charset="0"/>
                <a:cs typeface="Times New Roman" pitchFamily="18" charset="0"/>
              </a:rPr>
              <a:t> </a:t>
            </a:r>
            <a:r>
              <a:rPr lang="tr-TR" altLang="tr-TR" sz="2000" b="1" dirty="0" smtClean="0">
                <a:latin typeface="Times New Roman" pitchFamily="18" charset="0"/>
                <a:cs typeface="Times New Roman" pitchFamily="18" charset="0"/>
              </a:rPr>
              <a:t>554</a:t>
            </a:r>
            <a:r>
              <a:rPr lang="tr-TR" altLang="tr-TR" sz="2000" dirty="0" smtClean="0">
                <a:latin typeface="Times New Roman" pitchFamily="18" charset="0"/>
                <a:cs typeface="Times New Roman" pitchFamily="18" charset="0"/>
              </a:rPr>
              <a:t> </a:t>
            </a:r>
            <a:r>
              <a:rPr lang="tr-TR" altLang="tr-TR" sz="2000" dirty="0">
                <a:latin typeface="Times New Roman" pitchFamily="18" charset="0"/>
                <a:cs typeface="Times New Roman" pitchFamily="18" charset="0"/>
              </a:rPr>
              <a:t>i</a:t>
            </a:r>
            <a:r>
              <a:rPr lang="tr-TR" altLang="tr-TR" sz="2000" dirty="0" smtClean="0">
                <a:latin typeface="Times New Roman" pitchFamily="18" charset="0"/>
                <a:cs typeface="Times New Roman" pitchFamily="18" charset="0"/>
              </a:rPr>
              <a:t>lköğretim öğrencisi, </a:t>
            </a:r>
            <a:r>
              <a:rPr lang="tr-TR" altLang="tr-TR" sz="2000" b="1" dirty="0" smtClean="0">
                <a:latin typeface="Times New Roman" pitchFamily="18" charset="0"/>
                <a:cs typeface="Times New Roman" pitchFamily="18" charset="0"/>
              </a:rPr>
              <a:t>71</a:t>
            </a:r>
            <a:r>
              <a:rPr lang="tr-TR" altLang="tr-TR" sz="2000" dirty="0" smtClean="0">
                <a:latin typeface="Times New Roman" pitchFamily="18" charset="0"/>
                <a:cs typeface="Times New Roman" pitchFamily="18" charset="0"/>
              </a:rPr>
              <a:t> </a:t>
            </a:r>
            <a:r>
              <a:rPr lang="tr-TR" altLang="tr-TR" sz="2000" dirty="0">
                <a:latin typeface="Times New Roman" pitchFamily="18" charset="0"/>
                <a:cs typeface="Times New Roman" pitchFamily="18" charset="0"/>
              </a:rPr>
              <a:t>y</a:t>
            </a:r>
            <a:r>
              <a:rPr lang="tr-TR" altLang="tr-TR" sz="2000" dirty="0" smtClean="0">
                <a:latin typeface="Times New Roman" pitchFamily="18" charset="0"/>
                <a:cs typeface="Times New Roman" pitchFamily="18" charset="0"/>
              </a:rPr>
              <a:t>erleşim </a:t>
            </a:r>
            <a:r>
              <a:rPr lang="tr-TR" altLang="tr-TR" sz="2000" dirty="0">
                <a:latin typeface="Times New Roman" pitchFamily="18" charset="0"/>
                <a:cs typeface="Times New Roman" pitchFamily="18" charset="0"/>
              </a:rPr>
              <a:t>b</a:t>
            </a:r>
            <a:r>
              <a:rPr lang="tr-TR" altLang="tr-TR" sz="2000" dirty="0" smtClean="0">
                <a:latin typeface="Times New Roman" pitchFamily="18" charset="0"/>
                <a:cs typeface="Times New Roman" pitchFamily="18" charset="0"/>
              </a:rPr>
              <a:t>iriminde 43 araç ile taşınmaktadır.</a:t>
            </a:r>
          </a:p>
          <a:p>
            <a:pPr algn="just" eaLnBrk="1" hangingPunct="1">
              <a:lnSpc>
                <a:spcPct val="80000"/>
              </a:lnSpc>
              <a:buFont typeface="Wingdings" pitchFamily="2" charset="2"/>
              <a:buChar char="Ø"/>
            </a:pPr>
            <a:r>
              <a:rPr lang="tr-TR" altLang="tr-TR" sz="2000" dirty="0" smtClean="0">
                <a:latin typeface="Times New Roman" pitchFamily="18" charset="0"/>
                <a:cs typeface="Times New Roman" pitchFamily="18" charset="0"/>
              </a:rPr>
              <a:t>İlköğretim öğrencilerinin taşıma maliyeti 1.150.487,50 TL’dir.</a:t>
            </a:r>
          </a:p>
          <a:p>
            <a:pPr algn="just" eaLnBrk="1" hangingPunct="1">
              <a:lnSpc>
                <a:spcPct val="80000"/>
              </a:lnSpc>
              <a:buFont typeface="Wingdings" pitchFamily="2" charset="2"/>
              <a:buChar char="Ø"/>
            </a:pPr>
            <a:r>
              <a:rPr lang="tr-TR" altLang="tr-TR" sz="2000" dirty="0" smtClean="0">
                <a:latin typeface="Times New Roman" pitchFamily="18" charset="0"/>
                <a:cs typeface="Times New Roman" pitchFamily="18" charset="0"/>
              </a:rPr>
              <a:t>İlköğretim öğrencilerinin %41,87’sı taşımalı eğitimden yararlanmaktadır.</a:t>
            </a:r>
          </a:p>
          <a:p>
            <a:pPr marL="0" indent="0" algn="just" eaLnBrk="1" hangingPunct="1">
              <a:lnSpc>
                <a:spcPct val="80000"/>
              </a:lnSpc>
              <a:buNone/>
            </a:pPr>
            <a:r>
              <a:rPr lang="tr-TR" altLang="tr-TR" sz="2000" dirty="0" smtClean="0">
                <a:latin typeface="Times New Roman" pitchFamily="18" charset="0"/>
                <a:cs typeface="Times New Roman" pitchFamily="18" charset="0"/>
              </a:rPr>
              <a:t>     </a:t>
            </a:r>
            <a:r>
              <a:rPr lang="tr-TR" altLang="tr-TR" sz="2000" b="1" dirty="0" smtClean="0">
                <a:latin typeface="Times New Roman" pitchFamily="18" charset="0"/>
                <a:cs typeface="Times New Roman" pitchFamily="18" charset="0"/>
              </a:rPr>
              <a:t>Ortaöğretim Taşıma</a:t>
            </a:r>
            <a:r>
              <a:rPr lang="tr-TR" altLang="tr-TR" sz="2000" dirty="0" smtClean="0">
                <a:latin typeface="Times New Roman" pitchFamily="18" charset="0"/>
                <a:cs typeface="Times New Roman" pitchFamily="18" charset="0"/>
              </a:rPr>
              <a:t>;</a:t>
            </a:r>
          </a:p>
          <a:p>
            <a:pPr algn="just" eaLnBrk="1" hangingPunct="1">
              <a:lnSpc>
                <a:spcPct val="80000"/>
              </a:lnSpc>
              <a:buFont typeface="Wingdings" pitchFamily="2" charset="2"/>
              <a:buChar char="Ø"/>
            </a:pPr>
            <a:r>
              <a:rPr lang="tr-TR" altLang="tr-TR" sz="2000" dirty="0" smtClean="0">
                <a:latin typeface="Times New Roman" pitchFamily="18" charset="0"/>
                <a:cs typeface="Times New Roman" pitchFamily="18" charset="0"/>
              </a:rPr>
              <a:t> </a:t>
            </a:r>
            <a:r>
              <a:rPr lang="tr-TR" altLang="tr-TR" sz="2000" b="1" dirty="0" smtClean="0">
                <a:latin typeface="Times New Roman" pitchFamily="18" charset="0"/>
                <a:cs typeface="Times New Roman" pitchFamily="18" charset="0"/>
              </a:rPr>
              <a:t>323</a:t>
            </a:r>
            <a:r>
              <a:rPr lang="tr-TR" altLang="tr-TR" sz="2000" dirty="0" smtClean="0">
                <a:latin typeface="Times New Roman" pitchFamily="18" charset="0"/>
                <a:cs typeface="Times New Roman" pitchFamily="18" charset="0"/>
              </a:rPr>
              <a:t> </a:t>
            </a:r>
            <a:r>
              <a:rPr lang="tr-TR" altLang="tr-TR" sz="2000" dirty="0">
                <a:latin typeface="Times New Roman" pitchFamily="18" charset="0"/>
                <a:cs typeface="Times New Roman" pitchFamily="18" charset="0"/>
              </a:rPr>
              <a:t>o</a:t>
            </a:r>
            <a:r>
              <a:rPr lang="tr-TR" altLang="tr-TR" sz="2000" dirty="0" smtClean="0">
                <a:latin typeface="Times New Roman" pitchFamily="18" charset="0"/>
                <a:cs typeface="Times New Roman" pitchFamily="18" charset="0"/>
              </a:rPr>
              <a:t>rtaöğretim öğrencisi, </a:t>
            </a:r>
            <a:r>
              <a:rPr lang="tr-TR" altLang="tr-TR" sz="2000" b="1" dirty="0" smtClean="0">
                <a:latin typeface="Times New Roman" pitchFamily="18" charset="0"/>
                <a:cs typeface="Times New Roman" pitchFamily="18" charset="0"/>
              </a:rPr>
              <a:t>59</a:t>
            </a:r>
            <a:r>
              <a:rPr lang="tr-TR" altLang="tr-TR" sz="2000" dirty="0" smtClean="0">
                <a:latin typeface="Times New Roman" pitchFamily="18" charset="0"/>
                <a:cs typeface="Times New Roman" pitchFamily="18" charset="0"/>
              </a:rPr>
              <a:t> </a:t>
            </a:r>
            <a:r>
              <a:rPr lang="tr-TR" altLang="tr-TR" sz="2000" dirty="0">
                <a:latin typeface="Times New Roman" pitchFamily="18" charset="0"/>
                <a:cs typeface="Times New Roman" pitchFamily="18" charset="0"/>
              </a:rPr>
              <a:t>y</a:t>
            </a:r>
            <a:r>
              <a:rPr lang="tr-TR" altLang="tr-TR" sz="2000" dirty="0" smtClean="0">
                <a:latin typeface="Times New Roman" pitchFamily="18" charset="0"/>
                <a:cs typeface="Times New Roman" pitchFamily="18" charset="0"/>
              </a:rPr>
              <a:t>erleşim </a:t>
            </a:r>
            <a:r>
              <a:rPr lang="tr-TR" altLang="tr-TR" sz="2000" dirty="0">
                <a:latin typeface="Times New Roman" pitchFamily="18" charset="0"/>
                <a:cs typeface="Times New Roman" pitchFamily="18" charset="0"/>
              </a:rPr>
              <a:t>b</a:t>
            </a:r>
            <a:r>
              <a:rPr lang="tr-TR" altLang="tr-TR" sz="2000" dirty="0" smtClean="0">
                <a:latin typeface="Times New Roman" pitchFamily="18" charset="0"/>
                <a:cs typeface="Times New Roman" pitchFamily="18" charset="0"/>
              </a:rPr>
              <a:t>iriminde 25 araç ile taşınmaktadır. </a:t>
            </a:r>
          </a:p>
          <a:p>
            <a:pPr algn="just" eaLnBrk="1" hangingPunct="1">
              <a:lnSpc>
                <a:spcPct val="80000"/>
              </a:lnSpc>
              <a:buFont typeface="Wingdings" pitchFamily="2" charset="2"/>
              <a:buChar char="Ø"/>
            </a:pPr>
            <a:r>
              <a:rPr lang="tr-TR" altLang="tr-TR" sz="2000" dirty="0" smtClean="0">
                <a:latin typeface="Times New Roman" pitchFamily="18" charset="0"/>
                <a:cs typeface="Times New Roman" pitchFamily="18" charset="0"/>
              </a:rPr>
              <a:t>Ortaöğretim öğrencilerinin taşıma maliyeti  870.168,53 TL’dir.</a:t>
            </a:r>
          </a:p>
          <a:p>
            <a:pPr algn="just" eaLnBrk="1" hangingPunct="1">
              <a:lnSpc>
                <a:spcPct val="80000"/>
              </a:lnSpc>
              <a:buFont typeface="Wingdings" pitchFamily="2" charset="2"/>
              <a:buChar char="Ø"/>
            </a:pPr>
            <a:r>
              <a:rPr lang="tr-TR" altLang="tr-TR" sz="2000" dirty="0" smtClean="0">
                <a:latin typeface="Times New Roman" pitchFamily="18" charset="0"/>
                <a:cs typeface="Times New Roman" pitchFamily="18" charset="0"/>
              </a:rPr>
              <a:t>Ortaöğretim öğrencilerinin %70,52’u taşımalı eğitimden yararlanmaktadır.</a:t>
            </a:r>
          </a:p>
          <a:p>
            <a:pPr marL="0" indent="0" algn="just" eaLnBrk="1" hangingPunct="1">
              <a:lnSpc>
                <a:spcPct val="80000"/>
              </a:lnSpc>
              <a:buNone/>
            </a:pPr>
            <a:r>
              <a:rPr lang="tr-TR" altLang="tr-TR" sz="2000" b="1" dirty="0" smtClean="0">
                <a:latin typeface="Times New Roman" pitchFamily="18" charset="0"/>
                <a:cs typeface="Times New Roman" pitchFamily="18" charset="0"/>
              </a:rPr>
              <a:t>     Özel Eğitim Taşıma</a:t>
            </a:r>
            <a:r>
              <a:rPr lang="tr-TR" altLang="tr-TR" sz="2000" dirty="0" smtClean="0">
                <a:latin typeface="Times New Roman" pitchFamily="18" charset="0"/>
                <a:cs typeface="Times New Roman" pitchFamily="18" charset="0"/>
              </a:rPr>
              <a:t>;</a:t>
            </a:r>
          </a:p>
          <a:p>
            <a:pPr algn="just" eaLnBrk="1" hangingPunct="1">
              <a:lnSpc>
                <a:spcPct val="80000"/>
              </a:lnSpc>
              <a:buFont typeface="Wingdings" pitchFamily="2" charset="2"/>
              <a:buChar char="Ø"/>
            </a:pPr>
            <a:r>
              <a:rPr lang="tr-TR" altLang="tr-TR" sz="2000" b="1" dirty="0" smtClean="0">
                <a:latin typeface="Times New Roman" pitchFamily="18" charset="0"/>
                <a:cs typeface="Times New Roman" pitchFamily="18" charset="0"/>
              </a:rPr>
              <a:t>5</a:t>
            </a:r>
            <a:r>
              <a:rPr lang="tr-TR" altLang="tr-TR" sz="2000" dirty="0" smtClean="0">
                <a:latin typeface="Times New Roman" pitchFamily="18" charset="0"/>
                <a:cs typeface="Times New Roman" pitchFamily="18" charset="0"/>
              </a:rPr>
              <a:t> özel eğitim öğrencisi, </a:t>
            </a:r>
            <a:r>
              <a:rPr lang="tr-TR" altLang="tr-TR" sz="2000" b="1" dirty="0" smtClean="0">
                <a:latin typeface="Times New Roman" pitchFamily="18" charset="0"/>
                <a:cs typeface="Times New Roman" pitchFamily="18" charset="0"/>
              </a:rPr>
              <a:t>5</a:t>
            </a:r>
            <a:r>
              <a:rPr lang="tr-TR" altLang="tr-TR" sz="2000" dirty="0" smtClean="0">
                <a:latin typeface="Times New Roman" pitchFamily="18" charset="0"/>
                <a:cs typeface="Times New Roman" pitchFamily="18" charset="0"/>
              </a:rPr>
              <a:t> yerleşim biriminde 4 araç ile taşınmaktadır.</a:t>
            </a:r>
          </a:p>
          <a:p>
            <a:pPr algn="just" eaLnBrk="1" hangingPunct="1">
              <a:lnSpc>
                <a:spcPct val="80000"/>
              </a:lnSpc>
              <a:buFont typeface="Wingdings" pitchFamily="2" charset="2"/>
              <a:buChar char="Ø"/>
            </a:pPr>
            <a:r>
              <a:rPr lang="tr-TR" altLang="tr-TR" sz="2000" dirty="0" smtClean="0">
                <a:latin typeface="Times New Roman" pitchFamily="18" charset="0"/>
                <a:cs typeface="Times New Roman" pitchFamily="18" charset="0"/>
              </a:rPr>
              <a:t>Özel eğitim öğrencilerinin taşıma maliyeti 236.292,00 TL’dir.</a:t>
            </a:r>
          </a:p>
        </p:txBody>
      </p:sp>
      <p:sp>
        <p:nvSpPr>
          <p:cNvPr id="5" name="Oval 4"/>
          <p:cNvSpPr/>
          <p:nvPr/>
        </p:nvSpPr>
        <p:spPr>
          <a:xfrm>
            <a:off x="3075698" y="8388423"/>
            <a:ext cx="789930" cy="638549"/>
          </a:xfrm>
          <a:prstGeom prst="ellipse">
            <a:avLst/>
          </a:prstGeom>
          <a:blipFill rotWithShape="1">
            <a:blip r:embed="rId2" cstate="print"/>
            <a:srcRect/>
            <a:stretch>
              <a:fillRect l="-39000" r="-39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 name="Slayt Numarası Yer Tutucusu 1"/>
          <p:cNvSpPr>
            <a:spLocks noGrp="1"/>
          </p:cNvSpPr>
          <p:nvPr>
            <p:ph type="sldNum" sz="quarter" idx="15"/>
          </p:nvPr>
        </p:nvSpPr>
        <p:spPr/>
        <p:txBody>
          <a:bodyPr/>
          <a:lstStyle/>
          <a:p>
            <a:fld id="{8CBDD212-C4A0-4566-B652-9CB934D6A671}" type="slidenum">
              <a:rPr lang="tr-TR" altLang="tr-TR" smtClean="0"/>
              <a:pPr/>
              <a:t>13</a:t>
            </a:fld>
            <a:endParaRPr lang="tr-TR" alt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76673" y="539552"/>
            <a:ext cx="5832648" cy="648072"/>
          </a:xfrm>
          <a:solidFill>
            <a:schemeClr val="bg1">
              <a:lumMod val="95000"/>
            </a:schemeClr>
          </a:solidFill>
          <a:ln w="57150">
            <a:solidFill>
              <a:schemeClr val="accent1">
                <a:lumMod val="20000"/>
                <a:lumOff val="80000"/>
              </a:schemeClr>
            </a:solidFill>
          </a:ln>
        </p:spPr>
        <p:txBody>
          <a:bodyPr>
            <a:normAutofit/>
          </a:bodyPr>
          <a:lstStyle/>
          <a:p>
            <a:pPr algn="ctr" eaLnBrk="1" hangingPunct="1"/>
            <a:r>
              <a:rPr lang="tr-TR" altLang="tr-TR" sz="2600" b="1" smtClean="0">
                <a:solidFill>
                  <a:schemeClr val="tx1"/>
                </a:solidFill>
                <a:latin typeface="Times New Roman" pitchFamily="18" charset="0"/>
                <a:cs typeface="Times New Roman" pitchFamily="18" charset="0"/>
              </a:rPr>
              <a:t>2022-2023 TAŞIMA </a:t>
            </a:r>
            <a:r>
              <a:rPr lang="tr-TR" altLang="tr-TR" sz="2600" b="1" dirty="0" smtClean="0">
                <a:solidFill>
                  <a:schemeClr val="tx1"/>
                </a:solidFill>
                <a:latin typeface="Times New Roman" pitchFamily="18" charset="0"/>
                <a:cs typeface="Times New Roman" pitchFamily="18" charset="0"/>
              </a:rPr>
              <a:t>BİLGİLERİ</a:t>
            </a:r>
          </a:p>
        </p:txBody>
      </p:sp>
      <p:sp>
        <p:nvSpPr>
          <p:cNvPr id="11267" name="Rectangle 3"/>
          <p:cNvSpPr>
            <a:spLocks noGrp="1" noChangeArrowheads="1"/>
          </p:cNvSpPr>
          <p:nvPr>
            <p:ph sz="quarter" idx="1"/>
          </p:nvPr>
        </p:nvSpPr>
        <p:spPr>
          <a:xfrm>
            <a:off x="513151" y="1835696"/>
            <a:ext cx="5796169" cy="5616624"/>
          </a:xfrm>
          <a:solidFill>
            <a:schemeClr val="bg1">
              <a:lumMod val="95000"/>
            </a:schemeClr>
          </a:solidFill>
          <a:ln w="57150">
            <a:solidFill>
              <a:schemeClr val="accent1">
                <a:lumMod val="20000"/>
                <a:lumOff val="80000"/>
              </a:schemeClr>
            </a:solidFill>
          </a:ln>
        </p:spPr>
        <p:txBody>
          <a:bodyPr/>
          <a:lstStyle/>
          <a:p>
            <a:pPr marL="0" indent="0" algn="just" eaLnBrk="1" hangingPunct="1">
              <a:lnSpc>
                <a:spcPct val="80000"/>
              </a:lnSpc>
              <a:buNone/>
            </a:pPr>
            <a:r>
              <a:rPr lang="tr-TR" altLang="tr-TR" sz="2000" dirty="0">
                <a:latin typeface="Times New Roman" pitchFamily="18" charset="0"/>
                <a:cs typeface="Times New Roman" pitchFamily="18" charset="0"/>
              </a:rPr>
              <a:t> </a:t>
            </a:r>
            <a:r>
              <a:rPr lang="tr-TR" altLang="tr-TR" sz="2000" dirty="0" smtClean="0">
                <a:latin typeface="Times New Roman" pitchFamily="18" charset="0"/>
                <a:cs typeface="Times New Roman" pitchFamily="18" charset="0"/>
              </a:rPr>
              <a:t>    </a:t>
            </a:r>
            <a:r>
              <a:rPr lang="tr-TR" altLang="tr-TR" sz="2000" b="1" dirty="0" smtClean="0">
                <a:latin typeface="Times New Roman" pitchFamily="18" charset="0"/>
                <a:cs typeface="Times New Roman" pitchFamily="18" charset="0"/>
              </a:rPr>
              <a:t>İlköğretim Taşıma</a:t>
            </a:r>
            <a:r>
              <a:rPr lang="tr-TR" altLang="tr-TR" sz="2000" dirty="0" smtClean="0">
                <a:latin typeface="Times New Roman" pitchFamily="18" charset="0"/>
                <a:cs typeface="Times New Roman" pitchFamily="18" charset="0"/>
              </a:rPr>
              <a:t>;</a:t>
            </a:r>
          </a:p>
          <a:p>
            <a:pPr algn="just" eaLnBrk="1" hangingPunct="1">
              <a:lnSpc>
                <a:spcPct val="80000"/>
              </a:lnSpc>
              <a:buFont typeface="Wingdings" pitchFamily="2" charset="2"/>
              <a:buChar char="Ø"/>
            </a:pPr>
            <a:r>
              <a:rPr lang="tr-TR" altLang="tr-TR" sz="2000" dirty="0" smtClean="0">
                <a:latin typeface="Times New Roman" pitchFamily="18" charset="0"/>
                <a:cs typeface="Times New Roman" pitchFamily="18" charset="0"/>
              </a:rPr>
              <a:t> </a:t>
            </a:r>
            <a:r>
              <a:rPr lang="tr-TR" altLang="tr-TR" sz="2000" b="1" dirty="0" smtClean="0">
                <a:latin typeface="Times New Roman" pitchFamily="18" charset="0"/>
                <a:cs typeface="Times New Roman" pitchFamily="18" charset="0"/>
              </a:rPr>
              <a:t>526</a:t>
            </a:r>
            <a:r>
              <a:rPr lang="tr-TR" altLang="tr-TR" sz="2000" dirty="0" smtClean="0">
                <a:latin typeface="Times New Roman" pitchFamily="18" charset="0"/>
                <a:cs typeface="Times New Roman" pitchFamily="18" charset="0"/>
              </a:rPr>
              <a:t> </a:t>
            </a:r>
            <a:r>
              <a:rPr lang="tr-TR" altLang="tr-TR" sz="2000" dirty="0">
                <a:latin typeface="Times New Roman" pitchFamily="18" charset="0"/>
                <a:cs typeface="Times New Roman" pitchFamily="18" charset="0"/>
              </a:rPr>
              <a:t>i</a:t>
            </a:r>
            <a:r>
              <a:rPr lang="tr-TR" altLang="tr-TR" sz="2000" dirty="0" smtClean="0">
                <a:latin typeface="Times New Roman" pitchFamily="18" charset="0"/>
                <a:cs typeface="Times New Roman" pitchFamily="18" charset="0"/>
              </a:rPr>
              <a:t>lköğretim öğrencisi, </a:t>
            </a:r>
            <a:r>
              <a:rPr lang="tr-TR" altLang="tr-TR" sz="2000" b="1" dirty="0" smtClean="0">
                <a:latin typeface="Times New Roman" pitchFamily="18" charset="0"/>
                <a:cs typeface="Times New Roman" pitchFamily="18" charset="0"/>
              </a:rPr>
              <a:t>40 </a:t>
            </a:r>
            <a:r>
              <a:rPr lang="tr-TR" altLang="tr-TR" sz="2000" dirty="0" smtClean="0">
                <a:latin typeface="Times New Roman" pitchFamily="18" charset="0"/>
                <a:cs typeface="Times New Roman" pitchFamily="18" charset="0"/>
              </a:rPr>
              <a:t>hat</a:t>
            </a:r>
          </a:p>
          <a:p>
            <a:pPr algn="just" eaLnBrk="1" hangingPunct="1">
              <a:lnSpc>
                <a:spcPct val="80000"/>
              </a:lnSpc>
              <a:buFont typeface="Wingdings" pitchFamily="2" charset="2"/>
              <a:buChar char="Ø"/>
            </a:pPr>
            <a:r>
              <a:rPr lang="tr-TR" altLang="tr-TR" sz="2000" dirty="0" smtClean="0">
                <a:latin typeface="Times New Roman" pitchFamily="18" charset="0"/>
                <a:cs typeface="Times New Roman" pitchFamily="18" charset="0"/>
              </a:rPr>
              <a:t>İlköğretim öğrencilerinin taşıma maliyeti 3.668.580 TL’dir.</a:t>
            </a:r>
          </a:p>
          <a:p>
            <a:pPr algn="just" eaLnBrk="1" hangingPunct="1">
              <a:lnSpc>
                <a:spcPct val="80000"/>
              </a:lnSpc>
              <a:buFont typeface="Wingdings" pitchFamily="2" charset="2"/>
              <a:buChar char="Ø"/>
            </a:pPr>
            <a:r>
              <a:rPr lang="tr-TR" altLang="tr-TR" sz="2000" b="1" dirty="0" smtClean="0">
                <a:latin typeface="Times New Roman" pitchFamily="18" charset="0"/>
                <a:cs typeface="Times New Roman" pitchFamily="18" charset="0"/>
              </a:rPr>
              <a:t>Ortaöğretim Taşıma</a:t>
            </a:r>
            <a:r>
              <a:rPr lang="tr-TR" altLang="tr-TR" sz="2000" dirty="0" smtClean="0">
                <a:latin typeface="Times New Roman" pitchFamily="18" charset="0"/>
                <a:cs typeface="Times New Roman" pitchFamily="18" charset="0"/>
              </a:rPr>
              <a:t>;</a:t>
            </a:r>
          </a:p>
          <a:p>
            <a:pPr algn="just" eaLnBrk="1" hangingPunct="1">
              <a:lnSpc>
                <a:spcPct val="80000"/>
              </a:lnSpc>
              <a:buFont typeface="Wingdings" pitchFamily="2" charset="2"/>
              <a:buChar char="Ø"/>
            </a:pPr>
            <a:r>
              <a:rPr lang="tr-TR" altLang="tr-TR" sz="2000" dirty="0" smtClean="0">
                <a:latin typeface="Times New Roman" pitchFamily="18" charset="0"/>
                <a:cs typeface="Times New Roman" pitchFamily="18" charset="0"/>
              </a:rPr>
              <a:t> </a:t>
            </a:r>
            <a:r>
              <a:rPr lang="tr-TR" altLang="tr-TR" sz="2000" b="1" dirty="0" smtClean="0">
                <a:latin typeface="Times New Roman" pitchFamily="18" charset="0"/>
                <a:cs typeface="Times New Roman" pitchFamily="18" charset="0"/>
              </a:rPr>
              <a:t>256</a:t>
            </a:r>
            <a:r>
              <a:rPr lang="tr-TR" altLang="tr-TR" sz="2000" dirty="0" smtClean="0">
                <a:latin typeface="Times New Roman" pitchFamily="18" charset="0"/>
                <a:cs typeface="Times New Roman" pitchFamily="18" charset="0"/>
              </a:rPr>
              <a:t> </a:t>
            </a:r>
            <a:r>
              <a:rPr lang="tr-TR" altLang="tr-TR" sz="2000" dirty="0">
                <a:latin typeface="Times New Roman" pitchFamily="18" charset="0"/>
                <a:cs typeface="Times New Roman" pitchFamily="18" charset="0"/>
              </a:rPr>
              <a:t>o</a:t>
            </a:r>
            <a:r>
              <a:rPr lang="tr-TR" altLang="tr-TR" sz="2000" dirty="0" smtClean="0">
                <a:latin typeface="Times New Roman" pitchFamily="18" charset="0"/>
                <a:cs typeface="Times New Roman" pitchFamily="18" charset="0"/>
              </a:rPr>
              <a:t>rtaöğretim öğrencisi, </a:t>
            </a:r>
            <a:r>
              <a:rPr lang="tr-TR" altLang="tr-TR" sz="2000" b="1" dirty="0" smtClean="0">
                <a:latin typeface="Times New Roman" pitchFamily="18" charset="0"/>
                <a:cs typeface="Times New Roman" pitchFamily="18" charset="0"/>
              </a:rPr>
              <a:t>22 </a:t>
            </a:r>
            <a:r>
              <a:rPr lang="tr-TR" altLang="tr-TR" sz="2000" dirty="0" smtClean="0">
                <a:latin typeface="Times New Roman" pitchFamily="18" charset="0"/>
                <a:cs typeface="Times New Roman" pitchFamily="18" charset="0"/>
              </a:rPr>
              <a:t>hat</a:t>
            </a:r>
          </a:p>
          <a:p>
            <a:pPr algn="just" eaLnBrk="1" hangingPunct="1">
              <a:lnSpc>
                <a:spcPct val="80000"/>
              </a:lnSpc>
              <a:buFont typeface="Wingdings" pitchFamily="2" charset="2"/>
              <a:buChar char="Ø"/>
            </a:pPr>
            <a:r>
              <a:rPr lang="tr-TR" altLang="tr-TR" sz="2000" dirty="0" smtClean="0">
                <a:latin typeface="Times New Roman" pitchFamily="18" charset="0"/>
                <a:cs typeface="Times New Roman" pitchFamily="18" charset="0"/>
              </a:rPr>
              <a:t>Ortaöğretim öğrencilerinin taşıma maliyeti 2.877.246,30 TL’dir.</a:t>
            </a:r>
          </a:p>
          <a:p>
            <a:pPr algn="just" eaLnBrk="1" hangingPunct="1">
              <a:lnSpc>
                <a:spcPct val="80000"/>
              </a:lnSpc>
              <a:buFont typeface="Wingdings" pitchFamily="2" charset="2"/>
              <a:buChar char="Ø"/>
            </a:pPr>
            <a:r>
              <a:rPr lang="tr-TR" altLang="tr-TR" sz="2000" b="1" dirty="0" smtClean="0">
                <a:latin typeface="Times New Roman" pitchFamily="18" charset="0"/>
                <a:cs typeface="Times New Roman" pitchFamily="18" charset="0"/>
              </a:rPr>
              <a:t>Özel Eğitim Taşıma</a:t>
            </a:r>
            <a:r>
              <a:rPr lang="tr-TR" altLang="tr-TR" sz="2000" dirty="0" smtClean="0">
                <a:latin typeface="Times New Roman" pitchFamily="18" charset="0"/>
                <a:cs typeface="Times New Roman" pitchFamily="18" charset="0"/>
              </a:rPr>
              <a:t>;</a:t>
            </a:r>
          </a:p>
          <a:p>
            <a:pPr algn="just" eaLnBrk="1" hangingPunct="1">
              <a:lnSpc>
                <a:spcPct val="80000"/>
              </a:lnSpc>
              <a:buFont typeface="Wingdings" pitchFamily="2" charset="2"/>
              <a:buChar char="Ø"/>
            </a:pPr>
            <a:r>
              <a:rPr lang="tr-TR" altLang="tr-TR" sz="2000" dirty="0" smtClean="0">
                <a:latin typeface="Times New Roman" pitchFamily="18" charset="0"/>
                <a:cs typeface="Times New Roman" pitchFamily="18" charset="0"/>
              </a:rPr>
              <a:t>8 özel eğitim öğrencisi, 3 araç ile taşınmaktadır.</a:t>
            </a:r>
          </a:p>
          <a:p>
            <a:pPr algn="just" eaLnBrk="1" hangingPunct="1">
              <a:lnSpc>
                <a:spcPct val="80000"/>
              </a:lnSpc>
              <a:buFont typeface="Wingdings" pitchFamily="2" charset="2"/>
              <a:buChar char="Ø"/>
            </a:pPr>
            <a:r>
              <a:rPr lang="tr-TR" altLang="tr-TR" sz="2000" dirty="0" smtClean="0">
                <a:latin typeface="Times New Roman" pitchFamily="18" charset="0"/>
                <a:cs typeface="Times New Roman" pitchFamily="18" charset="0"/>
              </a:rPr>
              <a:t>Özel eğitim öğrencilerinin taşıma maliyeti 613.264,46 TL’dir.</a:t>
            </a:r>
          </a:p>
        </p:txBody>
      </p:sp>
      <p:sp>
        <p:nvSpPr>
          <p:cNvPr id="5" name="Oval 4"/>
          <p:cNvSpPr/>
          <p:nvPr/>
        </p:nvSpPr>
        <p:spPr>
          <a:xfrm>
            <a:off x="3075698" y="8388423"/>
            <a:ext cx="789930" cy="638549"/>
          </a:xfrm>
          <a:prstGeom prst="ellipse">
            <a:avLst/>
          </a:prstGeom>
          <a:blipFill rotWithShape="1">
            <a:blip r:embed="rId2" cstate="print"/>
            <a:srcRect/>
            <a:stretch>
              <a:fillRect l="-39000" r="-39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 name="Slayt Numarası Yer Tutucusu 1"/>
          <p:cNvSpPr>
            <a:spLocks noGrp="1"/>
          </p:cNvSpPr>
          <p:nvPr>
            <p:ph type="sldNum" sz="quarter" idx="15"/>
          </p:nvPr>
        </p:nvSpPr>
        <p:spPr/>
        <p:txBody>
          <a:bodyPr/>
          <a:lstStyle/>
          <a:p>
            <a:fld id="{8CBDD212-C4A0-4566-B652-9CB934D6A671}" type="slidenum">
              <a:rPr lang="tr-TR" altLang="tr-TR" smtClean="0"/>
              <a:pPr/>
              <a:t>14</a:t>
            </a:fld>
            <a:endParaRPr lang="tr-TR" altLang="tr-TR" dirty="0"/>
          </a:p>
        </p:txBody>
      </p:sp>
    </p:spTree>
    <p:extLst>
      <p:ext uri="{BB962C8B-B14F-4D97-AF65-F5344CB8AC3E}">
        <p14:creationId xmlns:p14="http://schemas.microsoft.com/office/powerpoint/2010/main" val="8369459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76672" y="2339752"/>
            <a:ext cx="5832648" cy="3374504"/>
          </a:xfrm>
          <a:solidFill>
            <a:schemeClr val="bg1">
              <a:lumMod val="95000"/>
            </a:schemeClr>
          </a:solidFill>
          <a:ln w="57150">
            <a:solidFill>
              <a:schemeClr val="accent1">
                <a:lumMod val="20000"/>
                <a:lumOff val="80000"/>
              </a:schemeClr>
            </a:solidFill>
          </a:ln>
        </p:spPr>
        <p:txBody>
          <a:bodyPr/>
          <a:lstStyle/>
          <a:p>
            <a:pPr marL="0" indent="0">
              <a:buNone/>
            </a:pPr>
            <a:r>
              <a:rPr lang="tr-TR" altLang="tr-TR" dirty="0">
                <a:latin typeface="Times New Roman" pitchFamily="18" charset="0"/>
                <a:cs typeface="Times New Roman" pitchFamily="18" charset="0"/>
              </a:rPr>
              <a:t>Taşıma k</a:t>
            </a:r>
            <a:r>
              <a:rPr lang="tr-TR" altLang="tr-TR" dirty="0" smtClean="0">
                <a:latin typeface="Times New Roman" pitchFamily="18" charset="0"/>
                <a:cs typeface="Times New Roman" pitchFamily="18" charset="0"/>
              </a:rPr>
              <a:t>apsamında </a:t>
            </a:r>
            <a:r>
              <a:rPr lang="tr-TR" altLang="tr-TR" dirty="0">
                <a:latin typeface="Times New Roman" pitchFamily="18" charset="0"/>
                <a:cs typeface="Times New Roman" pitchFamily="18" charset="0"/>
              </a:rPr>
              <a:t>yemek yiyen öğrenci sayısı </a:t>
            </a:r>
            <a:r>
              <a:rPr lang="tr-TR" altLang="tr-TR" b="1" dirty="0" smtClean="0">
                <a:latin typeface="Times New Roman" pitchFamily="18" charset="0"/>
                <a:cs typeface="Times New Roman" pitchFamily="18" charset="0"/>
              </a:rPr>
              <a:t>1240</a:t>
            </a:r>
            <a:r>
              <a:rPr lang="tr-TR" altLang="tr-TR" dirty="0" smtClean="0">
                <a:latin typeface="Times New Roman" pitchFamily="18" charset="0"/>
                <a:cs typeface="Times New Roman" pitchFamily="18" charset="0"/>
              </a:rPr>
              <a:t>, </a:t>
            </a:r>
            <a:r>
              <a:rPr lang="tr-TR" altLang="tr-TR" dirty="0">
                <a:latin typeface="Times New Roman" pitchFamily="18" charset="0"/>
                <a:cs typeface="Times New Roman" pitchFamily="18" charset="0"/>
              </a:rPr>
              <a:t>toplam maliyet ise </a:t>
            </a:r>
            <a:r>
              <a:rPr lang="tr-TR" altLang="tr-TR" dirty="0" smtClean="0">
                <a:latin typeface="Times New Roman" pitchFamily="18" charset="0"/>
                <a:cs typeface="Times New Roman" pitchFamily="18" charset="0"/>
              </a:rPr>
              <a:t>1.799.795,7432 TL’dir</a:t>
            </a:r>
            <a:r>
              <a:rPr lang="tr-TR" altLang="tr-TR" dirty="0">
                <a:latin typeface="Times New Roman" pitchFamily="18" charset="0"/>
                <a:cs typeface="Times New Roman" pitchFamily="18" charset="0"/>
              </a:rPr>
              <a:t>.</a:t>
            </a:r>
          </a:p>
          <a:p>
            <a:pPr marL="0" indent="0">
              <a:buNone/>
            </a:pPr>
            <a:endParaRPr lang="tr-TR" dirty="0"/>
          </a:p>
        </p:txBody>
      </p:sp>
      <p:sp>
        <p:nvSpPr>
          <p:cNvPr id="4" name="Rectangle 2"/>
          <p:cNvSpPr>
            <a:spLocks noGrp="1" noChangeArrowheads="1"/>
          </p:cNvSpPr>
          <p:nvPr>
            <p:ph type="title"/>
          </p:nvPr>
        </p:nvSpPr>
        <p:spPr>
          <a:xfrm>
            <a:off x="476672" y="755576"/>
            <a:ext cx="5816724" cy="720080"/>
          </a:xfrm>
          <a:solidFill>
            <a:schemeClr val="bg1">
              <a:lumMod val="95000"/>
            </a:schemeClr>
          </a:solidFill>
          <a:ln w="57150">
            <a:solidFill>
              <a:schemeClr val="accent1">
                <a:lumMod val="20000"/>
                <a:lumOff val="80000"/>
              </a:schemeClr>
            </a:solidFill>
          </a:ln>
        </p:spPr>
        <p:txBody>
          <a:bodyPr>
            <a:normAutofit/>
          </a:bodyPr>
          <a:lstStyle/>
          <a:p>
            <a:pPr algn="ctr" eaLnBrk="1" hangingPunct="1"/>
            <a:r>
              <a:rPr lang="tr-TR" altLang="tr-TR" sz="2600" b="1" dirty="0" smtClean="0">
                <a:solidFill>
                  <a:schemeClr val="tx1"/>
                </a:solidFill>
                <a:latin typeface="Times New Roman" pitchFamily="18" charset="0"/>
                <a:cs typeface="Times New Roman" pitchFamily="18" charset="0"/>
              </a:rPr>
              <a:t>TAŞIMA YEMEK BİLGİLERİ</a:t>
            </a:r>
          </a:p>
        </p:txBody>
      </p:sp>
      <p:sp>
        <p:nvSpPr>
          <p:cNvPr id="5" name="Oval 4"/>
          <p:cNvSpPr/>
          <p:nvPr/>
        </p:nvSpPr>
        <p:spPr>
          <a:xfrm>
            <a:off x="3075698" y="8388423"/>
            <a:ext cx="789930" cy="638549"/>
          </a:xfrm>
          <a:prstGeom prst="ellipse">
            <a:avLst/>
          </a:prstGeom>
          <a:blipFill rotWithShape="1">
            <a:blip r:embed="rId2" cstate="print"/>
            <a:srcRect/>
            <a:stretch>
              <a:fillRect l="-39000" r="-39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 name="Slayt Numarası Yer Tutucusu 1"/>
          <p:cNvSpPr>
            <a:spLocks noGrp="1"/>
          </p:cNvSpPr>
          <p:nvPr>
            <p:ph type="sldNum" sz="quarter" idx="15"/>
          </p:nvPr>
        </p:nvSpPr>
        <p:spPr/>
        <p:txBody>
          <a:bodyPr/>
          <a:lstStyle/>
          <a:p>
            <a:fld id="{8CBDD212-C4A0-4566-B652-9CB934D6A671}" type="slidenum">
              <a:rPr lang="tr-TR" altLang="tr-TR" smtClean="0"/>
              <a:pPr/>
              <a:t>15</a:t>
            </a:fld>
            <a:endParaRPr lang="tr-TR" altLang="tr-TR" dirty="0"/>
          </a:p>
        </p:txBody>
      </p:sp>
    </p:spTree>
    <p:extLst>
      <p:ext uri="{BB962C8B-B14F-4D97-AF65-F5344CB8AC3E}">
        <p14:creationId xmlns:p14="http://schemas.microsoft.com/office/powerpoint/2010/main" val="10497034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Başlık"/>
          <p:cNvSpPr>
            <a:spLocks noGrp="1"/>
          </p:cNvSpPr>
          <p:nvPr>
            <p:ph type="title"/>
          </p:nvPr>
        </p:nvSpPr>
        <p:spPr>
          <a:xfrm>
            <a:off x="404666" y="899592"/>
            <a:ext cx="5915025" cy="720080"/>
          </a:xfrm>
          <a:solidFill>
            <a:schemeClr val="bg1">
              <a:lumMod val="95000"/>
            </a:schemeClr>
          </a:solidFill>
          <a:ln w="57150">
            <a:solidFill>
              <a:schemeClr val="accent1">
                <a:lumMod val="20000"/>
                <a:lumOff val="80000"/>
              </a:schemeClr>
            </a:solidFill>
          </a:ln>
        </p:spPr>
        <p:txBody>
          <a:bodyPr>
            <a:normAutofit/>
          </a:bodyPr>
          <a:lstStyle/>
          <a:p>
            <a:pPr algn="ctr" eaLnBrk="1" hangingPunct="1"/>
            <a:r>
              <a:rPr lang="tr-TR" altLang="tr-TR" sz="2600" b="1" dirty="0" smtClean="0">
                <a:solidFill>
                  <a:schemeClr val="tx1"/>
                </a:solidFill>
                <a:latin typeface="Times New Roman" pitchFamily="18" charset="0"/>
                <a:cs typeface="Times New Roman" pitchFamily="18" charset="0"/>
              </a:rPr>
              <a:t>MESLEKİ EĞİTİM DURUMU</a:t>
            </a:r>
          </a:p>
        </p:txBody>
      </p:sp>
      <p:sp>
        <p:nvSpPr>
          <p:cNvPr id="9219" name="2 İçerik Yer Tutucusu"/>
          <p:cNvSpPr>
            <a:spLocks noGrp="1"/>
          </p:cNvSpPr>
          <p:nvPr>
            <p:ph sz="quarter" idx="1"/>
          </p:nvPr>
        </p:nvSpPr>
        <p:spPr>
          <a:xfrm>
            <a:off x="404665" y="2510411"/>
            <a:ext cx="5904656" cy="2997693"/>
          </a:xfrm>
          <a:solidFill>
            <a:schemeClr val="bg1">
              <a:lumMod val="95000"/>
            </a:schemeClr>
          </a:solidFill>
          <a:ln w="57150">
            <a:solidFill>
              <a:schemeClr val="accent1">
                <a:lumMod val="20000"/>
                <a:lumOff val="80000"/>
              </a:schemeClr>
            </a:solidFill>
          </a:ln>
        </p:spPr>
        <p:txBody>
          <a:bodyPr>
            <a:normAutofit/>
          </a:bodyPr>
          <a:lstStyle/>
          <a:p>
            <a:pPr>
              <a:buFont typeface="Arial" charset="0"/>
              <a:buNone/>
            </a:pPr>
            <a:r>
              <a:rPr lang="tr-TR" altLang="tr-TR" sz="2200" dirty="0" smtClean="0">
                <a:latin typeface="Times New Roman" pitchFamily="18" charset="0"/>
                <a:cs typeface="Times New Roman" pitchFamily="18" charset="0"/>
              </a:rPr>
              <a:t>   </a:t>
            </a:r>
          </a:p>
          <a:p>
            <a:pPr>
              <a:buFont typeface="Arial" charset="0"/>
              <a:buNone/>
            </a:pPr>
            <a:r>
              <a:rPr lang="tr-TR" altLang="tr-TR" sz="2200" dirty="0" smtClean="0">
                <a:latin typeface="Times New Roman" pitchFamily="18" charset="0"/>
                <a:cs typeface="Times New Roman" pitchFamily="18" charset="0"/>
              </a:rPr>
              <a:t>	İlçemiz okullarında meslek öğretmeni bulunmadığından 25 öğrenci il merkezinde bulunan mesleki eğitim merkezlerine yönlendirilmiştir.</a:t>
            </a:r>
          </a:p>
          <a:p>
            <a:pPr>
              <a:buFont typeface="Arial" charset="0"/>
              <a:buNone/>
            </a:pPr>
            <a:endParaRPr lang="tr-TR" altLang="tr-TR" sz="2200" dirty="0" smtClean="0">
              <a:latin typeface="Times New Roman" pitchFamily="18" charset="0"/>
              <a:cs typeface="Times New Roman" pitchFamily="18" charset="0"/>
            </a:endParaRPr>
          </a:p>
        </p:txBody>
      </p:sp>
      <p:sp>
        <p:nvSpPr>
          <p:cNvPr id="5" name="Oval 4"/>
          <p:cNvSpPr/>
          <p:nvPr/>
        </p:nvSpPr>
        <p:spPr>
          <a:xfrm>
            <a:off x="3075698" y="8388423"/>
            <a:ext cx="789930" cy="638549"/>
          </a:xfrm>
          <a:prstGeom prst="ellipse">
            <a:avLst/>
          </a:prstGeom>
          <a:blipFill rotWithShape="1">
            <a:blip r:embed="rId2" cstate="print"/>
            <a:srcRect/>
            <a:stretch>
              <a:fillRect l="-39000" r="-39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 name="Slayt Numarası Yer Tutucusu 1"/>
          <p:cNvSpPr>
            <a:spLocks noGrp="1"/>
          </p:cNvSpPr>
          <p:nvPr>
            <p:ph type="sldNum" sz="quarter" idx="15"/>
          </p:nvPr>
        </p:nvSpPr>
        <p:spPr/>
        <p:txBody>
          <a:bodyPr/>
          <a:lstStyle/>
          <a:p>
            <a:fld id="{8CBDD212-C4A0-4566-B652-9CB934D6A671}" type="slidenum">
              <a:rPr lang="tr-TR" altLang="tr-TR" smtClean="0"/>
              <a:pPr/>
              <a:t>16</a:t>
            </a:fld>
            <a:endParaRPr lang="tr-TR" alt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42900" y="2133600"/>
            <a:ext cx="6038428" cy="3806552"/>
          </a:xfrm>
          <a:solidFill>
            <a:schemeClr val="bg1">
              <a:lumMod val="95000"/>
            </a:schemeClr>
          </a:solidFill>
          <a:ln w="57150">
            <a:solidFill>
              <a:schemeClr val="accent1">
                <a:lumMod val="20000"/>
                <a:lumOff val="80000"/>
              </a:schemeClr>
            </a:solidFill>
          </a:ln>
        </p:spPr>
        <p:txBody>
          <a:bodyPr>
            <a:normAutofit lnSpcReduction="10000"/>
          </a:bodyPr>
          <a:lstStyle/>
          <a:p>
            <a:pPr marL="0" indent="0">
              <a:buNone/>
            </a:pPr>
            <a:r>
              <a:rPr lang="tr-TR" sz="2200" dirty="0" smtClean="0">
                <a:latin typeface="Times New Roman" pitchFamily="18" charset="0"/>
                <a:cs typeface="Times New Roman" pitchFamily="18" charset="0"/>
              </a:rPr>
              <a:t>İlçemizde;</a:t>
            </a:r>
          </a:p>
          <a:p>
            <a:pPr>
              <a:buFont typeface="Wingdings" pitchFamily="2" charset="2"/>
              <a:buChar char="Ø"/>
            </a:pPr>
            <a:r>
              <a:rPr lang="tr-TR" sz="2200" dirty="0" smtClean="0">
                <a:latin typeface="Times New Roman" pitchFamily="18" charset="0"/>
                <a:cs typeface="Times New Roman" pitchFamily="18" charset="0"/>
              </a:rPr>
              <a:t>Temel Eğitimde 10.000 Okul Projesi kapsamında 4 ilköğretim okulumuzda yeni kütüphane kurulmuştur.</a:t>
            </a:r>
          </a:p>
          <a:p>
            <a:pPr>
              <a:buFont typeface="Wingdings" pitchFamily="2" charset="2"/>
              <a:buChar char="Ø"/>
            </a:pPr>
            <a:r>
              <a:rPr lang="tr-TR" sz="2200" dirty="0" smtClean="0">
                <a:latin typeface="Times New Roman" pitchFamily="18" charset="0"/>
                <a:cs typeface="Times New Roman" pitchFamily="18" charset="0"/>
              </a:rPr>
              <a:t>Bir okulumuzda Çevre Dostu Okul Projesi uygulanmaktadır.</a:t>
            </a:r>
          </a:p>
          <a:p>
            <a:pPr>
              <a:buFont typeface="Wingdings" pitchFamily="2" charset="2"/>
              <a:buChar char="Ø"/>
            </a:pPr>
            <a:r>
              <a:rPr lang="tr-TR" sz="2200" dirty="0" smtClean="0">
                <a:latin typeface="Times New Roman" pitchFamily="18" charset="0"/>
                <a:cs typeface="Times New Roman" pitchFamily="18" charset="0"/>
              </a:rPr>
              <a:t>Mesleki ve Teknik Eğitimde 1.000 Okul Projesi kapsamında 1 lisemizde kütüphane yenileme ve geliştirme çalışması yapılmıştır.</a:t>
            </a:r>
          </a:p>
          <a:p>
            <a:pPr>
              <a:buFont typeface="Wingdings" pitchFamily="2" charset="2"/>
              <a:buChar char="Ø"/>
            </a:pPr>
            <a:r>
              <a:rPr lang="tr-TR" sz="2200" dirty="0" smtClean="0">
                <a:latin typeface="Times New Roman" pitchFamily="18" charset="0"/>
                <a:cs typeface="Times New Roman" pitchFamily="18" charset="0"/>
              </a:rPr>
              <a:t>Bu sayede ilçemizde kütüphanesi bulunmayan okulumuz kalmamıştır.</a:t>
            </a:r>
          </a:p>
          <a:p>
            <a:pPr marL="0" indent="0">
              <a:buNone/>
            </a:pPr>
            <a:endParaRPr lang="tr-TR" sz="2200" dirty="0">
              <a:latin typeface="Times New Roman" pitchFamily="18" charset="0"/>
              <a:cs typeface="Times New Roman" pitchFamily="18" charset="0"/>
            </a:endParaRPr>
          </a:p>
        </p:txBody>
      </p:sp>
      <p:sp>
        <p:nvSpPr>
          <p:cNvPr id="4" name="1 Başlık"/>
          <p:cNvSpPr>
            <a:spLocks noGrp="1"/>
          </p:cNvSpPr>
          <p:nvPr>
            <p:ph type="title"/>
          </p:nvPr>
        </p:nvSpPr>
        <p:spPr>
          <a:xfrm>
            <a:off x="342901" y="899592"/>
            <a:ext cx="6038427" cy="576064"/>
          </a:xfrm>
          <a:solidFill>
            <a:schemeClr val="bg1">
              <a:lumMod val="95000"/>
            </a:schemeClr>
          </a:solidFill>
          <a:ln w="57150">
            <a:solidFill>
              <a:schemeClr val="accent1">
                <a:lumMod val="20000"/>
                <a:lumOff val="80000"/>
              </a:schemeClr>
            </a:solidFill>
          </a:ln>
        </p:spPr>
        <p:txBody>
          <a:bodyPr>
            <a:normAutofit/>
          </a:bodyPr>
          <a:lstStyle/>
          <a:p>
            <a:pPr algn="ctr" eaLnBrk="1" hangingPunct="1"/>
            <a:r>
              <a:rPr lang="tr-TR" altLang="tr-TR" sz="2600" b="1" dirty="0" smtClean="0">
                <a:solidFill>
                  <a:schemeClr val="tx1"/>
                </a:solidFill>
                <a:latin typeface="Times New Roman" pitchFamily="18" charset="0"/>
                <a:cs typeface="Times New Roman" pitchFamily="18" charset="0"/>
              </a:rPr>
              <a:t>KÜTÜPHANE VE KİTAP SAYILARI</a:t>
            </a:r>
          </a:p>
        </p:txBody>
      </p:sp>
      <p:sp>
        <p:nvSpPr>
          <p:cNvPr id="5" name="Oval 4"/>
          <p:cNvSpPr/>
          <p:nvPr/>
        </p:nvSpPr>
        <p:spPr>
          <a:xfrm>
            <a:off x="3075698" y="8388423"/>
            <a:ext cx="789930" cy="638549"/>
          </a:xfrm>
          <a:prstGeom prst="ellipse">
            <a:avLst/>
          </a:prstGeom>
          <a:blipFill rotWithShape="1">
            <a:blip r:embed="rId2" cstate="print"/>
            <a:srcRect/>
            <a:stretch>
              <a:fillRect l="-39000" r="-39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 name="Slayt Numarası Yer Tutucusu 1"/>
          <p:cNvSpPr>
            <a:spLocks noGrp="1"/>
          </p:cNvSpPr>
          <p:nvPr>
            <p:ph type="sldNum" sz="quarter" idx="15"/>
          </p:nvPr>
        </p:nvSpPr>
        <p:spPr/>
        <p:txBody>
          <a:bodyPr/>
          <a:lstStyle/>
          <a:p>
            <a:fld id="{8CBDD212-C4A0-4566-B652-9CB934D6A671}" type="slidenum">
              <a:rPr lang="tr-TR" altLang="tr-TR" smtClean="0"/>
              <a:pPr/>
              <a:t>17</a:t>
            </a:fld>
            <a:endParaRPr lang="tr-TR" altLang="tr-TR" dirty="0"/>
          </a:p>
        </p:txBody>
      </p:sp>
    </p:spTree>
    <p:extLst>
      <p:ext uri="{BB962C8B-B14F-4D97-AF65-F5344CB8AC3E}">
        <p14:creationId xmlns:p14="http://schemas.microsoft.com/office/powerpoint/2010/main" val="29066079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342900" y="899592"/>
            <a:ext cx="6134101" cy="576064"/>
          </a:xfrm>
          <a:solidFill>
            <a:schemeClr val="bg1">
              <a:lumMod val="95000"/>
            </a:schemeClr>
          </a:solidFill>
          <a:ln w="57150">
            <a:solidFill>
              <a:schemeClr val="accent1">
                <a:lumMod val="20000"/>
                <a:lumOff val="80000"/>
              </a:schemeClr>
            </a:solidFill>
          </a:ln>
        </p:spPr>
        <p:txBody>
          <a:bodyPr>
            <a:normAutofit/>
          </a:bodyPr>
          <a:lstStyle/>
          <a:p>
            <a:pPr algn="ctr" eaLnBrk="1" hangingPunct="1"/>
            <a:r>
              <a:rPr lang="tr-TR" altLang="tr-TR" sz="2600" b="1" dirty="0" smtClean="0">
                <a:solidFill>
                  <a:schemeClr val="tx1"/>
                </a:solidFill>
                <a:latin typeface="Times New Roman" pitchFamily="18" charset="0"/>
                <a:cs typeface="Times New Roman" pitchFamily="18" charset="0"/>
              </a:rPr>
              <a:t>KÜTÜPHANE VE KİTAP SAYILARI</a:t>
            </a:r>
          </a:p>
        </p:txBody>
      </p:sp>
      <p:graphicFrame>
        <p:nvGraphicFramePr>
          <p:cNvPr id="5" name="İçerik Yer Tutucusu 4"/>
          <p:cNvGraphicFramePr>
            <a:graphicFrameLocks noGrp="1"/>
          </p:cNvGraphicFramePr>
          <p:nvPr>
            <p:ph type="tbl" idx="1"/>
            <p:extLst>
              <p:ext uri="{D42A27DB-BD31-4B8C-83A1-F6EECF244321}">
                <p14:modId xmlns:p14="http://schemas.microsoft.com/office/powerpoint/2010/main" val="3467502355"/>
              </p:ext>
            </p:extLst>
          </p:nvPr>
        </p:nvGraphicFramePr>
        <p:xfrm>
          <a:off x="342900" y="2133594"/>
          <a:ext cx="6171754" cy="5233389"/>
        </p:xfrm>
        <a:graphic>
          <a:graphicData uri="http://schemas.openxmlformats.org/drawingml/2006/table">
            <a:tbl>
              <a:tblPr>
                <a:tableStyleId>{5940675A-B579-460E-94D1-54222C63F5DA}</a:tableStyleId>
              </a:tblPr>
              <a:tblGrid>
                <a:gridCol w="349796">
                  <a:extLst>
                    <a:ext uri="{9D8B030D-6E8A-4147-A177-3AD203B41FA5}">
                      <a16:colId xmlns:a16="http://schemas.microsoft.com/office/drawing/2014/main" xmlns="" val="20000"/>
                    </a:ext>
                  </a:extLst>
                </a:gridCol>
                <a:gridCol w="2016224">
                  <a:extLst>
                    <a:ext uri="{9D8B030D-6E8A-4147-A177-3AD203B41FA5}">
                      <a16:colId xmlns:a16="http://schemas.microsoft.com/office/drawing/2014/main" xmlns="" val="20001"/>
                    </a:ext>
                  </a:extLst>
                </a:gridCol>
                <a:gridCol w="1440160">
                  <a:extLst>
                    <a:ext uri="{9D8B030D-6E8A-4147-A177-3AD203B41FA5}">
                      <a16:colId xmlns:a16="http://schemas.microsoft.com/office/drawing/2014/main" xmlns="" val="20002"/>
                    </a:ext>
                  </a:extLst>
                </a:gridCol>
                <a:gridCol w="1512168">
                  <a:extLst>
                    <a:ext uri="{9D8B030D-6E8A-4147-A177-3AD203B41FA5}">
                      <a16:colId xmlns:a16="http://schemas.microsoft.com/office/drawing/2014/main" xmlns="" val="20003"/>
                    </a:ext>
                  </a:extLst>
                </a:gridCol>
                <a:gridCol w="853406">
                  <a:extLst>
                    <a:ext uri="{9D8B030D-6E8A-4147-A177-3AD203B41FA5}">
                      <a16:colId xmlns:a16="http://schemas.microsoft.com/office/drawing/2014/main" xmlns="" val="20004"/>
                    </a:ext>
                  </a:extLst>
                </a:gridCol>
              </a:tblGrid>
              <a:tr h="1381125">
                <a:tc>
                  <a:txBody>
                    <a:bodyPr/>
                    <a:lstStyle/>
                    <a:p>
                      <a:pPr algn="ctr" fontAlgn="ctr"/>
                      <a:r>
                        <a:rPr lang="tr-TR" sz="1500" u="none" strike="noStrike" dirty="0">
                          <a:solidFill>
                            <a:schemeClr val="tx1"/>
                          </a:solidFill>
                          <a:effectLst/>
                          <a:latin typeface="Times New Roman" pitchFamily="18" charset="0"/>
                          <a:cs typeface="Times New Roman" pitchFamily="18" charset="0"/>
                        </a:rPr>
                        <a:t>S. NO</a:t>
                      </a:r>
                      <a:endParaRPr lang="tr-TR" sz="1500" b="1" i="0" u="none" strike="noStrike" dirty="0">
                        <a:solidFill>
                          <a:schemeClr val="tx1"/>
                        </a:solidFill>
                        <a:effectLst/>
                        <a:latin typeface="Times New Roman" pitchFamily="18" charset="0"/>
                        <a:cs typeface="Times New Roman" pitchFamily="18" charset="0"/>
                      </a:endParaRPr>
                    </a:p>
                  </a:txBody>
                  <a:tcPr marL="10031" marR="10031" marT="9525" marB="0" anchor="ctr">
                    <a:solidFill>
                      <a:schemeClr val="bg1">
                        <a:lumMod val="95000"/>
                      </a:schemeClr>
                    </a:solidFill>
                  </a:tcPr>
                </a:tc>
                <a:tc>
                  <a:txBody>
                    <a:bodyPr/>
                    <a:lstStyle/>
                    <a:p>
                      <a:pPr algn="ctr" fontAlgn="ctr"/>
                      <a:r>
                        <a:rPr lang="tr-TR" sz="1500" u="none" strike="noStrike" dirty="0">
                          <a:solidFill>
                            <a:schemeClr val="tx1"/>
                          </a:solidFill>
                          <a:effectLst/>
                          <a:latin typeface="Times New Roman" pitchFamily="18" charset="0"/>
                          <a:cs typeface="Times New Roman" pitchFamily="18" charset="0"/>
                        </a:rPr>
                        <a:t>OKUL/KURUM ADI</a:t>
                      </a:r>
                      <a:endParaRPr lang="tr-TR" sz="1500" b="1" i="0" u="none" strike="noStrike" dirty="0">
                        <a:solidFill>
                          <a:schemeClr val="tx1"/>
                        </a:solidFill>
                        <a:effectLst/>
                        <a:latin typeface="Times New Roman" pitchFamily="18" charset="0"/>
                        <a:cs typeface="Times New Roman" pitchFamily="18" charset="0"/>
                      </a:endParaRPr>
                    </a:p>
                  </a:txBody>
                  <a:tcPr marL="10031" marR="10031" marT="9525" marB="0" anchor="ctr">
                    <a:solidFill>
                      <a:schemeClr val="bg1">
                        <a:lumMod val="95000"/>
                      </a:schemeClr>
                    </a:solidFill>
                  </a:tcPr>
                </a:tc>
                <a:tc>
                  <a:txBody>
                    <a:bodyPr/>
                    <a:lstStyle/>
                    <a:p>
                      <a:pPr algn="ctr" fontAlgn="ctr"/>
                      <a:r>
                        <a:rPr lang="tr-TR" sz="1500" u="none" strike="noStrike" dirty="0">
                          <a:solidFill>
                            <a:schemeClr val="tx1"/>
                          </a:solidFill>
                          <a:effectLst/>
                          <a:latin typeface="Times New Roman" pitchFamily="18" charset="0"/>
                          <a:cs typeface="Times New Roman" pitchFamily="18" charset="0"/>
                        </a:rPr>
                        <a:t>KİTAP TOPLAMA KAMPANYASI ÖNCESİ KİTAP  SAYISI</a:t>
                      </a:r>
                      <a:endParaRPr lang="tr-TR" sz="1500" b="1" i="0" u="none" strike="noStrike" dirty="0">
                        <a:solidFill>
                          <a:schemeClr val="tx1"/>
                        </a:solidFill>
                        <a:effectLst/>
                        <a:latin typeface="Times New Roman" pitchFamily="18" charset="0"/>
                        <a:cs typeface="Times New Roman" pitchFamily="18" charset="0"/>
                      </a:endParaRPr>
                    </a:p>
                  </a:txBody>
                  <a:tcPr marL="10031" marR="10031" marT="9525" marB="0" anchor="ctr">
                    <a:solidFill>
                      <a:schemeClr val="bg1">
                        <a:lumMod val="95000"/>
                      </a:schemeClr>
                    </a:solidFill>
                  </a:tcPr>
                </a:tc>
                <a:tc>
                  <a:txBody>
                    <a:bodyPr/>
                    <a:lstStyle/>
                    <a:p>
                      <a:pPr algn="ctr" fontAlgn="ctr"/>
                      <a:r>
                        <a:rPr lang="tr-TR" sz="1500" u="none" strike="noStrike" dirty="0">
                          <a:solidFill>
                            <a:schemeClr val="tx1"/>
                          </a:solidFill>
                          <a:effectLst/>
                          <a:latin typeface="Times New Roman" pitchFamily="18" charset="0"/>
                          <a:cs typeface="Times New Roman" pitchFamily="18" charset="0"/>
                        </a:rPr>
                        <a:t>KİTAP TOPLAMA KAMPANYASI SONRASI KİTAP SAYISI</a:t>
                      </a:r>
                      <a:endParaRPr lang="tr-TR" sz="1500" b="1" i="0" u="none" strike="noStrike" dirty="0">
                        <a:solidFill>
                          <a:schemeClr val="tx1"/>
                        </a:solidFill>
                        <a:effectLst/>
                        <a:latin typeface="Times New Roman" pitchFamily="18" charset="0"/>
                        <a:cs typeface="Times New Roman" pitchFamily="18" charset="0"/>
                      </a:endParaRPr>
                    </a:p>
                  </a:txBody>
                  <a:tcPr marL="10031" marR="10031" marT="9525" marB="0" anchor="ctr">
                    <a:solidFill>
                      <a:schemeClr val="bg1">
                        <a:lumMod val="95000"/>
                      </a:schemeClr>
                    </a:solidFill>
                  </a:tcPr>
                </a:tc>
                <a:tc>
                  <a:txBody>
                    <a:bodyPr/>
                    <a:lstStyle/>
                    <a:p>
                      <a:pPr algn="ctr" fontAlgn="ctr"/>
                      <a:r>
                        <a:rPr lang="tr-TR" sz="1500" u="none" strike="noStrike" dirty="0">
                          <a:solidFill>
                            <a:schemeClr val="tx1"/>
                          </a:solidFill>
                          <a:effectLst/>
                          <a:latin typeface="Times New Roman" pitchFamily="18" charset="0"/>
                          <a:cs typeface="Times New Roman" pitchFamily="18" charset="0"/>
                        </a:rPr>
                        <a:t>FARK</a:t>
                      </a:r>
                      <a:endParaRPr lang="tr-TR" sz="1500" b="1" i="0" u="none" strike="noStrike" dirty="0">
                        <a:solidFill>
                          <a:schemeClr val="tx1"/>
                        </a:solidFill>
                        <a:effectLst/>
                        <a:latin typeface="Times New Roman" pitchFamily="18" charset="0"/>
                        <a:cs typeface="Times New Roman" pitchFamily="18" charset="0"/>
                      </a:endParaRPr>
                    </a:p>
                  </a:txBody>
                  <a:tcPr marL="10031" marR="10031" marT="9525" marB="0" anchor="ctr">
                    <a:solidFill>
                      <a:schemeClr val="bg1">
                        <a:lumMod val="95000"/>
                      </a:schemeClr>
                    </a:solidFill>
                  </a:tcPr>
                </a:tc>
                <a:extLst>
                  <a:ext uri="{0D108BD9-81ED-4DB2-BD59-A6C34878D82A}">
                    <a16:rowId xmlns:a16="http://schemas.microsoft.com/office/drawing/2014/main" xmlns="" val="10000"/>
                  </a:ext>
                </a:extLst>
              </a:tr>
              <a:tr h="265193">
                <a:tc>
                  <a:txBody>
                    <a:bodyPr/>
                    <a:lstStyle/>
                    <a:p>
                      <a:pPr algn="l" fontAlgn="b"/>
                      <a:r>
                        <a:rPr lang="tr-TR" sz="1200" u="none" strike="noStrike" dirty="0">
                          <a:solidFill>
                            <a:schemeClr val="tx1"/>
                          </a:solidFill>
                          <a:effectLst/>
                          <a:latin typeface="Times New Roman" pitchFamily="18" charset="0"/>
                          <a:cs typeface="Times New Roman" pitchFamily="18" charset="0"/>
                        </a:rPr>
                        <a:t>1</a:t>
                      </a:r>
                      <a:endParaRPr lang="tr-TR" sz="1200" b="1"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ctr"/>
                      <a:r>
                        <a:rPr lang="tr-TR" sz="1300" u="none" strike="noStrike" dirty="0">
                          <a:solidFill>
                            <a:schemeClr val="tx1"/>
                          </a:solidFill>
                          <a:effectLst/>
                          <a:latin typeface="Times New Roman" pitchFamily="18" charset="0"/>
                          <a:cs typeface="Times New Roman" pitchFamily="18" charset="0"/>
                        </a:rPr>
                        <a:t>A. SERTTAŞ ANAOKULU</a:t>
                      </a:r>
                      <a:endParaRPr lang="tr-TR" sz="1300" b="0" i="0" u="none" strike="noStrike" dirty="0">
                        <a:solidFill>
                          <a:schemeClr val="tx1"/>
                        </a:solidFill>
                        <a:effectLst/>
                        <a:latin typeface="Times New Roman" pitchFamily="18" charset="0"/>
                        <a:cs typeface="Times New Roman" pitchFamily="18" charset="0"/>
                      </a:endParaRPr>
                    </a:p>
                  </a:txBody>
                  <a:tcPr marL="10031" marR="10031" marT="9525" marB="0" anchor="ctr">
                    <a:solidFill>
                      <a:schemeClr val="bg1">
                        <a:lumMod val="95000"/>
                      </a:schemeClr>
                    </a:solidFill>
                  </a:tcPr>
                </a:tc>
                <a:tc>
                  <a:txBody>
                    <a:bodyPr/>
                    <a:lstStyle/>
                    <a:p>
                      <a:pPr algn="l" fontAlgn="ctr"/>
                      <a:r>
                        <a:rPr lang="tr-TR" sz="1600" u="none" strike="noStrike" dirty="0">
                          <a:solidFill>
                            <a:schemeClr val="tx1"/>
                          </a:solidFill>
                          <a:effectLst/>
                          <a:latin typeface="Times New Roman" pitchFamily="18" charset="0"/>
                          <a:cs typeface="Times New Roman" pitchFamily="18" charset="0"/>
                        </a:rPr>
                        <a:t>70</a:t>
                      </a:r>
                      <a:endParaRPr lang="tr-TR" sz="1600" b="0" i="0" u="none" strike="noStrike" dirty="0">
                        <a:solidFill>
                          <a:schemeClr val="tx1"/>
                        </a:solidFill>
                        <a:effectLst/>
                        <a:latin typeface="Times New Roman" pitchFamily="18" charset="0"/>
                        <a:cs typeface="Times New Roman" pitchFamily="18" charset="0"/>
                      </a:endParaRPr>
                    </a:p>
                  </a:txBody>
                  <a:tcPr marL="10031" marR="10031" marT="9525" marB="0" anchor="ctr">
                    <a:solidFill>
                      <a:schemeClr val="bg1">
                        <a:lumMod val="95000"/>
                      </a:schemeClr>
                    </a:solidFill>
                  </a:tcPr>
                </a:tc>
                <a:tc>
                  <a:txBody>
                    <a:bodyPr/>
                    <a:lstStyle/>
                    <a:p>
                      <a:pPr algn="l" fontAlgn="ctr"/>
                      <a:r>
                        <a:rPr lang="tr-TR" sz="1600" u="none" strike="noStrike" dirty="0">
                          <a:solidFill>
                            <a:schemeClr val="tx1"/>
                          </a:solidFill>
                          <a:effectLst/>
                          <a:latin typeface="Times New Roman" pitchFamily="18" charset="0"/>
                          <a:cs typeface="Times New Roman" pitchFamily="18" charset="0"/>
                        </a:rPr>
                        <a:t>100</a:t>
                      </a:r>
                      <a:endParaRPr lang="tr-TR" sz="1600" b="0" i="0" u="none" strike="noStrike" dirty="0">
                        <a:solidFill>
                          <a:schemeClr val="tx1"/>
                        </a:solidFill>
                        <a:effectLst/>
                        <a:latin typeface="Times New Roman" pitchFamily="18" charset="0"/>
                        <a:cs typeface="Times New Roman" pitchFamily="18" charset="0"/>
                      </a:endParaRPr>
                    </a:p>
                  </a:txBody>
                  <a:tcPr marL="10031" marR="10031" marT="9525" marB="0" anchor="ctr">
                    <a:solidFill>
                      <a:schemeClr val="bg1">
                        <a:lumMod val="95000"/>
                      </a:schemeClr>
                    </a:solidFill>
                  </a:tcPr>
                </a:tc>
                <a:tc>
                  <a:txBody>
                    <a:bodyPr/>
                    <a:lstStyle/>
                    <a:p>
                      <a:pPr algn="l" fontAlgn="ctr"/>
                      <a:r>
                        <a:rPr lang="tr-TR" sz="1600" u="none" strike="noStrike" dirty="0">
                          <a:solidFill>
                            <a:schemeClr val="tx1"/>
                          </a:solidFill>
                          <a:effectLst/>
                          <a:latin typeface="Times New Roman" pitchFamily="18" charset="0"/>
                          <a:cs typeface="Times New Roman" pitchFamily="18" charset="0"/>
                        </a:rPr>
                        <a:t>30</a:t>
                      </a:r>
                      <a:endParaRPr lang="tr-TR" sz="1600" b="0" i="0" u="none" strike="noStrike" dirty="0">
                        <a:solidFill>
                          <a:schemeClr val="tx1"/>
                        </a:solidFill>
                        <a:effectLst/>
                        <a:latin typeface="Times New Roman" pitchFamily="18" charset="0"/>
                        <a:cs typeface="Times New Roman" pitchFamily="18" charset="0"/>
                      </a:endParaRPr>
                    </a:p>
                  </a:txBody>
                  <a:tcPr marL="10031" marR="10031" marT="9525" marB="0" anchor="ctr">
                    <a:solidFill>
                      <a:schemeClr val="bg1">
                        <a:lumMod val="95000"/>
                      </a:schemeClr>
                    </a:solidFill>
                  </a:tcPr>
                </a:tc>
                <a:extLst>
                  <a:ext uri="{0D108BD9-81ED-4DB2-BD59-A6C34878D82A}">
                    <a16:rowId xmlns:a16="http://schemas.microsoft.com/office/drawing/2014/main" xmlns="" val="10001"/>
                  </a:ext>
                </a:extLst>
              </a:tr>
              <a:tr h="216024">
                <a:tc>
                  <a:txBody>
                    <a:bodyPr/>
                    <a:lstStyle/>
                    <a:p>
                      <a:pPr algn="l" fontAlgn="b"/>
                      <a:r>
                        <a:rPr lang="tr-TR" sz="1200" u="none" strike="noStrike" dirty="0">
                          <a:solidFill>
                            <a:schemeClr val="tx1"/>
                          </a:solidFill>
                          <a:effectLst/>
                          <a:latin typeface="Times New Roman" pitchFamily="18" charset="0"/>
                          <a:cs typeface="Times New Roman" pitchFamily="18" charset="0"/>
                        </a:rPr>
                        <a:t>2</a:t>
                      </a:r>
                      <a:endParaRPr lang="tr-TR" sz="1200" b="1"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b"/>
                      <a:r>
                        <a:rPr lang="tr-TR" sz="1300" u="none" strike="noStrike" dirty="0">
                          <a:solidFill>
                            <a:schemeClr val="tx1"/>
                          </a:solidFill>
                          <a:effectLst/>
                          <a:latin typeface="Times New Roman" pitchFamily="18" charset="0"/>
                          <a:cs typeface="Times New Roman" pitchFamily="18" charset="0"/>
                        </a:rPr>
                        <a:t>A. SERTTAŞ İO</a:t>
                      </a:r>
                      <a:endParaRPr lang="tr-TR" sz="1300" b="0"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b"/>
                      <a:r>
                        <a:rPr lang="tr-TR" sz="1600" u="none" strike="noStrike" dirty="0">
                          <a:solidFill>
                            <a:schemeClr val="tx1"/>
                          </a:solidFill>
                          <a:effectLst/>
                          <a:latin typeface="Times New Roman" pitchFamily="18" charset="0"/>
                          <a:cs typeface="Times New Roman" pitchFamily="18" charset="0"/>
                        </a:rPr>
                        <a:t>0</a:t>
                      </a:r>
                      <a:endParaRPr lang="tr-TR" sz="1600" b="0"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b"/>
                      <a:r>
                        <a:rPr lang="tr-TR" sz="1600" u="none" strike="noStrike" dirty="0">
                          <a:solidFill>
                            <a:schemeClr val="tx1"/>
                          </a:solidFill>
                          <a:effectLst/>
                          <a:latin typeface="Times New Roman" pitchFamily="18" charset="0"/>
                          <a:cs typeface="Times New Roman" pitchFamily="18" charset="0"/>
                        </a:rPr>
                        <a:t>2000</a:t>
                      </a:r>
                      <a:endParaRPr lang="tr-TR" sz="1600" b="0"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ctr"/>
                      <a:r>
                        <a:rPr lang="tr-TR" sz="1600" u="none" strike="noStrike">
                          <a:solidFill>
                            <a:schemeClr val="tx1"/>
                          </a:solidFill>
                          <a:effectLst/>
                          <a:latin typeface="Times New Roman" pitchFamily="18" charset="0"/>
                          <a:cs typeface="Times New Roman" pitchFamily="18" charset="0"/>
                        </a:rPr>
                        <a:t>2000</a:t>
                      </a:r>
                      <a:endParaRPr lang="tr-TR" sz="1600" b="0" i="0" u="none" strike="noStrike">
                        <a:solidFill>
                          <a:schemeClr val="tx1"/>
                        </a:solidFill>
                        <a:effectLst/>
                        <a:latin typeface="Times New Roman" pitchFamily="18" charset="0"/>
                        <a:cs typeface="Times New Roman" pitchFamily="18" charset="0"/>
                      </a:endParaRPr>
                    </a:p>
                  </a:txBody>
                  <a:tcPr marL="10031" marR="10031" marT="9525" marB="0" anchor="ctr">
                    <a:solidFill>
                      <a:schemeClr val="bg1">
                        <a:lumMod val="95000"/>
                      </a:schemeClr>
                    </a:solidFill>
                  </a:tcPr>
                </a:tc>
                <a:extLst>
                  <a:ext uri="{0D108BD9-81ED-4DB2-BD59-A6C34878D82A}">
                    <a16:rowId xmlns:a16="http://schemas.microsoft.com/office/drawing/2014/main" xmlns="" val="10002"/>
                  </a:ext>
                </a:extLst>
              </a:tr>
              <a:tr h="280031">
                <a:tc>
                  <a:txBody>
                    <a:bodyPr/>
                    <a:lstStyle/>
                    <a:p>
                      <a:pPr algn="l" fontAlgn="b"/>
                      <a:r>
                        <a:rPr lang="tr-TR" sz="1200" u="none" strike="noStrike" dirty="0">
                          <a:solidFill>
                            <a:schemeClr val="tx1"/>
                          </a:solidFill>
                          <a:effectLst/>
                          <a:latin typeface="Times New Roman" pitchFamily="18" charset="0"/>
                          <a:cs typeface="Times New Roman" pitchFamily="18" charset="0"/>
                        </a:rPr>
                        <a:t>3</a:t>
                      </a:r>
                      <a:endParaRPr lang="tr-TR" sz="1200" b="1"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b"/>
                      <a:r>
                        <a:rPr lang="tr-TR" sz="1300" u="none" strike="noStrike" dirty="0">
                          <a:solidFill>
                            <a:schemeClr val="tx1"/>
                          </a:solidFill>
                          <a:effectLst/>
                          <a:latin typeface="Times New Roman" pitchFamily="18" charset="0"/>
                          <a:cs typeface="Times New Roman" pitchFamily="18" charset="0"/>
                        </a:rPr>
                        <a:t>DURUCASU A. S. ÇPAL</a:t>
                      </a:r>
                      <a:endParaRPr lang="tr-TR" sz="1300" b="0"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b"/>
                      <a:r>
                        <a:rPr lang="tr-TR" sz="1600" u="none" strike="noStrike" dirty="0">
                          <a:solidFill>
                            <a:schemeClr val="tx1"/>
                          </a:solidFill>
                          <a:effectLst/>
                          <a:latin typeface="Times New Roman" pitchFamily="18" charset="0"/>
                          <a:cs typeface="Times New Roman" pitchFamily="18" charset="0"/>
                        </a:rPr>
                        <a:t>841</a:t>
                      </a:r>
                      <a:endParaRPr lang="tr-TR" sz="1600" b="0"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b"/>
                      <a:r>
                        <a:rPr lang="tr-TR" sz="1600" b="0" i="0" u="none" strike="noStrike" dirty="0" smtClean="0">
                          <a:solidFill>
                            <a:schemeClr val="tx1"/>
                          </a:solidFill>
                          <a:effectLst/>
                          <a:latin typeface="Times New Roman" pitchFamily="18" charset="0"/>
                          <a:cs typeface="Times New Roman" pitchFamily="18" charset="0"/>
                        </a:rPr>
                        <a:t>1463</a:t>
                      </a:r>
                      <a:endParaRPr lang="tr-TR" sz="1600" b="0"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ctr"/>
                      <a:r>
                        <a:rPr lang="tr-TR" sz="1600" u="none" strike="noStrike" dirty="0" smtClean="0">
                          <a:solidFill>
                            <a:schemeClr val="tx1"/>
                          </a:solidFill>
                          <a:effectLst/>
                          <a:latin typeface="Times New Roman" pitchFamily="18" charset="0"/>
                          <a:cs typeface="Times New Roman" pitchFamily="18" charset="0"/>
                        </a:rPr>
                        <a:t>622</a:t>
                      </a:r>
                      <a:endParaRPr lang="tr-TR" sz="1600" b="0" i="0" u="none" strike="noStrike" dirty="0">
                        <a:solidFill>
                          <a:schemeClr val="tx1"/>
                        </a:solidFill>
                        <a:effectLst/>
                        <a:latin typeface="Times New Roman" pitchFamily="18" charset="0"/>
                        <a:cs typeface="Times New Roman" pitchFamily="18" charset="0"/>
                      </a:endParaRPr>
                    </a:p>
                  </a:txBody>
                  <a:tcPr marL="10031" marR="10031" marT="9525" marB="0" anchor="ctr">
                    <a:solidFill>
                      <a:schemeClr val="bg1">
                        <a:lumMod val="95000"/>
                      </a:schemeClr>
                    </a:solidFill>
                  </a:tcPr>
                </a:tc>
                <a:extLst>
                  <a:ext uri="{0D108BD9-81ED-4DB2-BD59-A6C34878D82A}">
                    <a16:rowId xmlns:a16="http://schemas.microsoft.com/office/drawing/2014/main" xmlns="" val="10003"/>
                  </a:ext>
                </a:extLst>
              </a:tr>
              <a:tr h="280031">
                <a:tc>
                  <a:txBody>
                    <a:bodyPr/>
                    <a:lstStyle/>
                    <a:p>
                      <a:pPr algn="l" fontAlgn="b"/>
                      <a:r>
                        <a:rPr lang="tr-TR" sz="1200" u="none" strike="noStrike" dirty="0">
                          <a:solidFill>
                            <a:schemeClr val="tx1"/>
                          </a:solidFill>
                          <a:effectLst/>
                          <a:latin typeface="Times New Roman" pitchFamily="18" charset="0"/>
                          <a:cs typeface="Times New Roman" pitchFamily="18" charset="0"/>
                        </a:rPr>
                        <a:t>4</a:t>
                      </a:r>
                      <a:endParaRPr lang="tr-TR" sz="1200" b="1"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b"/>
                      <a:r>
                        <a:rPr lang="tr-TR" sz="1300" u="none" strike="noStrike" dirty="0">
                          <a:solidFill>
                            <a:schemeClr val="tx1"/>
                          </a:solidFill>
                          <a:effectLst/>
                          <a:latin typeface="Times New Roman" pitchFamily="18" charset="0"/>
                          <a:cs typeface="Times New Roman" pitchFamily="18" charset="0"/>
                        </a:rPr>
                        <a:t>DURUCASU İO VE İHO</a:t>
                      </a:r>
                      <a:endParaRPr lang="tr-TR" sz="1300" b="0"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b"/>
                      <a:r>
                        <a:rPr lang="tr-TR" sz="1600" u="none" strike="noStrike" dirty="0">
                          <a:solidFill>
                            <a:schemeClr val="tx1"/>
                          </a:solidFill>
                          <a:effectLst/>
                          <a:latin typeface="Times New Roman" pitchFamily="18" charset="0"/>
                          <a:cs typeface="Times New Roman" pitchFamily="18" charset="0"/>
                        </a:rPr>
                        <a:t>600</a:t>
                      </a:r>
                      <a:endParaRPr lang="tr-TR" sz="1600" b="0"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b"/>
                      <a:r>
                        <a:rPr lang="tr-TR" sz="1600" u="none" strike="noStrike" dirty="0">
                          <a:solidFill>
                            <a:schemeClr val="tx1"/>
                          </a:solidFill>
                          <a:effectLst/>
                          <a:latin typeface="Times New Roman" pitchFamily="18" charset="0"/>
                          <a:cs typeface="Times New Roman" pitchFamily="18" charset="0"/>
                        </a:rPr>
                        <a:t>1771</a:t>
                      </a:r>
                      <a:endParaRPr lang="tr-TR" sz="1600" b="0"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ctr"/>
                      <a:r>
                        <a:rPr lang="tr-TR" sz="1600" u="none" strike="noStrike">
                          <a:solidFill>
                            <a:schemeClr val="tx1"/>
                          </a:solidFill>
                          <a:effectLst/>
                          <a:latin typeface="Times New Roman" pitchFamily="18" charset="0"/>
                          <a:cs typeface="Times New Roman" pitchFamily="18" charset="0"/>
                        </a:rPr>
                        <a:t>1171</a:t>
                      </a:r>
                      <a:endParaRPr lang="tr-TR" sz="1600" b="0" i="0" u="none" strike="noStrike">
                        <a:solidFill>
                          <a:schemeClr val="tx1"/>
                        </a:solidFill>
                        <a:effectLst/>
                        <a:latin typeface="Times New Roman" pitchFamily="18" charset="0"/>
                        <a:cs typeface="Times New Roman" pitchFamily="18" charset="0"/>
                      </a:endParaRPr>
                    </a:p>
                  </a:txBody>
                  <a:tcPr marL="10031" marR="10031" marT="9525" marB="0" anchor="ctr">
                    <a:solidFill>
                      <a:schemeClr val="bg1">
                        <a:lumMod val="95000"/>
                      </a:schemeClr>
                    </a:solidFill>
                  </a:tcPr>
                </a:tc>
                <a:extLst>
                  <a:ext uri="{0D108BD9-81ED-4DB2-BD59-A6C34878D82A}">
                    <a16:rowId xmlns:a16="http://schemas.microsoft.com/office/drawing/2014/main" xmlns="" val="10004"/>
                  </a:ext>
                </a:extLst>
              </a:tr>
              <a:tr h="280031">
                <a:tc>
                  <a:txBody>
                    <a:bodyPr/>
                    <a:lstStyle/>
                    <a:p>
                      <a:pPr algn="l" fontAlgn="b"/>
                      <a:r>
                        <a:rPr lang="tr-TR" sz="1200" u="none" strike="noStrike" dirty="0">
                          <a:solidFill>
                            <a:schemeClr val="tx1"/>
                          </a:solidFill>
                          <a:effectLst/>
                          <a:latin typeface="Times New Roman" pitchFamily="18" charset="0"/>
                          <a:cs typeface="Times New Roman" pitchFamily="18" charset="0"/>
                        </a:rPr>
                        <a:t>5</a:t>
                      </a:r>
                      <a:endParaRPr lang="tr-TR" sz="1200" b="1"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b"/>
                      <a:r>
                        <a:rPr lang="tr-TR" sz="1300" u="none" strike="noStrike" dirty="0">
                          <a:solidFill>
                            <a:schemeClr val="tx1"/>
                          </a:solidFill>
                          <a:effectLst/>
                          <a:latin typeface="Times New Roman" pitchFamily="18" charset="0"/>
                          <a:cs typeface="Times New Roman" pitchFamily="18" charset="0"/>
                        </a:rPr>
                        <a:t>FETHİYE İO</a:t>
                      </a:r>
                      <a:endParaRPr lang="tr-TR" sz="1300" b="0"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b"/>
                      <a:r>
                        <a:rPr lang="tr-TR" sz="1600" u="none" strike="noStrike" dirty="0">
                          <a:solidFill>
                            <a:schemeClr val="tx1"/>
                          </a:solidFill>
                          <a:effectLst/>
                          <a:latin typeface="Times New Roman" pitchFamily="18" charset="0"/>
                          <a:cs typeface="Times New Roman" pitchFamily="18" charset="0"/>
                        </a:rPr>
                        <a:t>615</a:t>
                      </a:r>
                      <a:endParaRPr lang="tr-TR" sz="1600" b="0"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b"/>
                      <a:r>
                        <a:rPr lang="tr-TR" sz="1600" u="none" strike="noStrike" dirty="0">
                          <a:solidFill>
                            <a:schemeClr val="tx1"/>
                          </a:solidFill>
                          <a:effectLst/>
                          <a:latin typeface="Times New Roman" pitchFamily="18" charset="0"/>
                          <a:cs typeface="Times New Roman" pitchFamily="18" charset="0"/>
                        </a:rPr>
                        <a:t>1535</a:t>
                      </a:r>
                      <a:endParaRPr lang="tr-TR" sz="1600" b="0"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ctr"/>
                      <a:r>
                        <a:rPr lang="tr-TR" sz="1600" u="none" strike="noStrike">
                          <a:solidFill>
                            <a:schemeClr val="tx1"/>
                          </a:solidFill>
                          <a:effectLst/>
                          <a:latin typeface="Times New Roman" pitchFamily="18" charset="0"/>
                          <a:cs typeface="Times New Roman" pitchFamily="18" charset="0"/>
                        </a:rPr>
                        <a:t>920</a:t>
                      </a:r>
                      <a:endParaRPr lang="tr-TR" sz="1600" b="0" i="0" u="none" strike="noStrike">
                        <a:solidFill>
                          <a:schemeClr val="tx1"/>
                        </a:solidFill>
                        <a:effectLst/>
                        <a:latin typeface="Times New Roman" pitchFamily="18" charset="0"/>
                        <a:cs typeface="Times New Roman" pitchFamily="18" charset="0"/>
                      </a:endParaRPr>
                    </a:p>
                  </a:txBody>
                  <a:tcPr marL="10031" marR="10031" marT="9525" marB="0" anchor="ctr">
                    <a:solidFill>
                      <a:schemeClr val="bg1">
                        <a:lumMod val="95000"/>
                      </a:schemeClr>
                    </a:solidFill>
                  </a:tcPr>
                </a:tc>
                <a:extLst>
                  <a:ext uri="{0D108BD9-81ED-4DB2-BD59-A6C34878D82A}">
                    <a16:rowId xmlns:a16="http://schemas.microsoft.com/office/drawing/2014/main" xmlns="" val="10005"/>
                  </a:ext>
                </a:extLst>
              </a:tr>
              <a:tr h="248028">
                <a:tc>
                  <a:txBody>
                    <a:bodyPr/>
                    <a:lstStyle/>
                    <a:p>
                      <a:pPr algn="l" fontAlgn="b"/>
                      <a:r>
                        <a:rPr lang="tr-TR" sz="1200" u="none" strike="noStrike" dirty="0">
                          <a:solidFill>
                            <a:schemeClr val="tx1"/>
                          </a:solidFill>
                          <a:effectLst/>
                          <a:latin typeface="Times New Roman" pitchFamily="18" charset="0"/>
                          <a:cs typeface="Times New Roman" pitchFamily="18" charset="0"/>
                        </a:rPr>
                        <a:t>6</a:t>
                      </a:r>
                      <a:endParaRPr lang="tr-TR" sz="1200" b="1"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b"/>
                      <a:r>
                        <a:rPr lang="tr-TR" sz="1300" u="none" strike="noStrike" dirty="0">
                          <a:solidFill>
                            <a:schemeClr val="tx1"/>
                          </a:solidFill>
                          <a:effectLst/>
                          <a:latin typeface="Times New Roman" pitchFamily="18" charset="0"/>
                          <a:cs typeface="Times New Roman" pitchFamily="18" charset="0"/>
                        </a:rPr>
                        <a:t>HALK EĞİTİM MERKEZİ</a:t>
                      </a:r>
                      <a:endParaRPr lang="tr-TR" sz="1300" b="0"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b"/>
                      <a:r>
                        <a:rPr lang="tr-TR" sz="1600" u="none" strike="noStrike" dirty="0">
                          <a:solidFill>
                            <a:schemeClr val="tx1"/>
                          </a:solidFill>
                          <a:effectLst/>
                          <a:latin typeface="Times New Roman" pitchFamily="18" charset="0"/>
                          <a:cs typeface="Times New Roman" pitchFamily="18" charset="0"/>
                        </a:rPr>
                        <a:t>200</a:t>
                      </a:r>
                      <a:endParaRPr lang="tr-TR" sz="1600" b="0"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b"/>
                      <a:r>
                        <a:rPr lang="tr-TR" sz="1600" u="none" strike="noStrike" dirty="0">
                          <a:solidFill>
                            <a:schemeClr val="tx1"/>
                          </a:solidFill>
                          <a:effectLst/>
                          <a:latin typeface="Times New Roman" pitchFamily="18" charset="0"/>
                          <a:cs typeface="Times New Roman" pitchFamily="18" charset="0"/>
                        </a:rPr>
                        <a:t>400</a:t>
                      </a:r>
                      <a:endParaRPr lang="tr-TR" sz="1600" b="0"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ctr"/>
                      <a:r>
                        <a:rPr lang="tr-TR" sz="1600" u="none" strike="noStrike">
                          <a:solidFill>
                            <a:schemeClr val="tx1"/>
                          </a:solidFill>
                          <a:effectLst/>
                          <a:latin typeface="Times New Roman" pitchFamily="18" charset="0"/>
                          <a:cs typeface="Times New Roman" pitchFamily="18" charset="0"/>
                        </a:rPr>
                        <a:t>200</a:t>
                      </a:r>
                      <a:endParaRPr lang="tr-TR" sz="1600" b="0" i="0" u="none" strike="noStrike">
                        <a:solidFill>
                          <a:schemeClr val="tx1"/>
                        </a:solidFill>
                        <a:effectLst/>
                        <a:latin typeface="Times New Roman" pitchFamily="18" charset="0"/>
                        <a:cs typeface="Times New Roman" pitchFamily="18" charset="0"/>
                      </a:endParaRPr>
                    </a:p>
                  </a:txBody>
                  <a:tcPr marL="10031" marR="10031" marT="9525" marB="0" anchor="ctr">
                    <a:solidFill>
                      <a:schemeClr val="bg1">
                        <a:lumMod val="95000"/>
                      </a:schemeClr>
                    </a:solidFill>
                  </a:tcPr>
                </a:tc>
                <a:extLst>
                  <a:ext uri="{0D108BD9-81ED-4DB2-BD59-A6C34878D82A}">
                    <a16:rowId xmlns:a16="http://schemas.microsoft.com/office/drawing/2014/main" xmlns="" val="10006"/>
                  </a:ext>
                </a:extLst>
              </a:tr>
              <a:tr h="280031">
                <a:tc>
                  <a:txBody>
                    <a:bodyPr/>
                    <a:lstStyle/>
                    <a:p>
                      <a:pPr algn="l" fontAlgn="b"/>
                      <a:r>
                        <a:rPr lang="tr-TR" sz="1200" u="none" strike="noStrike" dirty="0">
                          <a:solidFill>
                            <a:schemeClr val="tx1"/>
                          </a:solidFill>
                          <a:effectLst/>
                          <a:latin typeface="Times New Roman" pitchFamily="18" charset="0"/>
                          <a:cs typeface="Times New Roman" pitchFamily="18" charset="0"/>
                        </a:rPr>
                        <a:t>7</a:t>
                      </a:r>
                      <a:endParaRPr lang="tr-TR" sz="1200" b="1"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b"/>
                      <a:r>
                        <a:rPr lang="tr-TR" sz="1300" u="none" strike="noStrike" dirty="0">
                          <a:solidFill>
                            <a:schemeClr val="tx1"/>
                          </a:solidFill>
                          <a:effectLst/>
                          <a:latin typeface="Times New Roman" pitchFamily="18" charset="0"/>
                          <a:cs typeface="Times New Roman" pitchFamily="18" charset="0"/>
                        </a:rPr>
                        <a:t>HAMİDİYE İO</a:t>
                      </a:r>
                      <a:endParaRPr lang="tr-TR" sz="1300" b="0"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b"/>
                      <a:r>
                        <a:rPr lang="tr-TR" sz="1600" u="none" strike="noStrike" dirty="0">
                          <a:solidFill>
                            <a:schemeClr val="tx1"/>
                          </a:solidFill>
                          <a:effectLst/>
                          <a:latin typeface="Times New Roman" pitchFamily="18" charset="0"/>
                          <a:cs typeface="Times New Roman" pitchFamily="18" charset="0"/>
                        </a:rPr>
                        <a:t>900</a:t>
                      </a:r>
                      <a:endParaRPr lang="tr-TR" sz="1600" b="0"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b"/>
                      <a:r>
                        <a:rPr lang="tr-TR" sz="1600" u="none" strike="noStrike" dirty="0">
                          <a:solidFill>
                            <a:schemeClr val="tx1"/>
                          </a:solidFill>
                          <a:effectLst/>
                          <a:latin typeface="Times New Roman" pitchFamily="18" charset="0"/>
                          <a:cs typeface="Times New Roman" pitchFamily="18" charset="0"/>
                        </a:rPr>
                        <a:t>1000</a:t>
                      </a:r>
                      <a:endParaRPr lang="tr-TR" sz="1600" b="0"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ctr"/>
                      <a:r>
                        <a:rPr lang="tr-TR" sz="1600" u="none" strike="noStrike">
                          <a:solidFill>
                            <a:schemeClr val="tx1"/>
                          </a:solidFill>
                          <a:effectLst/>
                          <a:latin typeface="Times New Roman" pitchFamily="18" charset="0"/>
                          <a:cs typeface="Times New Roman" pitchFamily="18" charset="0"/>
                        </a:rPr>
                        <a:t>100</a:t>
                      </a:r>
                      <a:endParaRPr lang="tr-TR" sz="1600" b="0" i="0" u="none" strike="noStrike">
                        <a:solidFill>
                          <a:schemeClr val="tx1"/>
                        </a:solidFill>
                        <a:effectLst/>
                        <a:latin typeface="Times New Roman" pitchFamily="18" charset="0"/>
                        <a:cs typeface="Times New Roman" pitchFamily="18" charset="0"/>
                      </a:endParaRPr>
                    </a:p>
                  </a:txBody>
                  <a:tcPr marL="10031" marR="10031" marT="9525" marB="0" anchor="ctr">
                    <a:solidFill>
                      <a:schemeClr val="bg1">
                        <a:lumMod val="95000"/>
                      </a:schemeClr>
                    </a:solidFill>
                  </a:tcPr>
                </a:tc>
                <a:extLst>
                  <a:ext uri="{0D108BD9-81ED-4DB2-BD59-A6C34878D82A}">
                    <a16:rowId xmlns:a16="http://schemas.microsoft.com/office/drawing/2014/main" xmlns="" val="10007"/>
                  </a:ext>
                </a:extLst>
              </a:tr>
              <a:tr h="280031">
                <a:tc>
                  <a:txBody>
                    <a:bodyPr/>
                    <a:lstStyle/>
                    <a:p>
                      <a:pPr algn="l" fontAlgn="b"/>
                      <a:r>
                        <a:rPr lang="tr-TR" sz="1200" u="none" strike="noStrike" dirty="0">
                          <a:solidFill>
                            <a:schemeClr val="tx1"/>
                          </a:solidFill>
                          <a:effectLst/>
                          <a:latin typeface="Times New Roman" pitchFamily="18" charset="0"/>
                          <a:cs typeface="Times New Roman" pitchFamily="18" charset="0"/>
                        </a:rPr>
                        <a:t>8</a:t>
                      </a:r>
                      <a:endParaRPr lang="tr-TR" sz="1200" b="1"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b"/>
                      <a:r>
                        <a:rPr lang="tr-TR" sz="1300" u="none" strike="noStrike" dirty="0">
                          <a:solidFill>
                            <a:schemeClr val="tx1"/>
                          </a:solidFill>
                          <a:effectLst/>
                          <a:latin typeface="Times New Roman" pitchFamily="18" charset="0"/>
                          <a:cs typeface="Times New Roman" pitchFamily="18" charset="0"/>
                        </a:rPr>
                        <a:t>KÖMÜŞHAN İO</a:t>
                      </a:r>
                      <a:endParaRPr lang="tr-TR" sz="1300" b="0"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b"/>
                      <a:r>
                        <a:rPr lang="tr-TR" sz="1600" u="none" strike="noStrike">
                          <a:solidFill>
                            <a:schemeClr val="tx1"/>
                          </a:solidFill>
                          <a:effectLst/>
                          <a:latin typeface="Times New Roman" pitchFamily="18" charset="0"/>
                          <a:cs typeface="Times New Roman" pitchFamily="18" charset="0"/>
                        </a:rPr>
                        <a:t>800</a:t>
                      </a:r>
                      <a:endParaRPr lang="tr-TR" sz="1600" b="0" i="0" u="none" strike="noStrike">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b"/>
                      <a:r>
                        <a:rPr lang="tr-TR" sz="1600" u="none" strike="noStrike" dirty="0">
                          <a:solidFill>
                            <a:schemeClr val="tx1"/>
                          </a:solidFill>
                          <a:effectLst/>
                          <a:latin typeface="Times New Roman" pitchFamily="18" charset="0"/>
                          <a:cs typeface="Times New Roman" pitchFamily="18" charset="0"/>
                        </a:rPr>
                        <a:t>1685</a:t>
                      </a:r>
                      <a:endParaRPr lang="tr-TR" sz="1600" b="0"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ctr"/>
                      <a:r>
                        <a:rPr lang="tr-TR" sz="1600" u="none" strike="noStrike">
                          <a:solidFill>
                            <a:schemeClr val="tx1"/>
                          </a:solidFill>
                          <a:effectLst/>
                          <a:latin typeface="Times New Roman" pitchFamily="18" charset="0"/>
                          <a:cs typeface="Times New Roman" pitchFamily="18" charset="0"/>
                        </a:rPr>
                        <a:t>885</a:t>
                      </a:r>
                      <a:endParaRPr lang="tr-TR" sz="1600" b="0" i="0" u="none" strike="noStrike">
                        <a:solidFill>
                          <a:schemeClr val="tx1"/>
                        </a:solidFill>
                        <a:effectLst/>
                        <a:latin typeface="Times New Roman" pitchFamily="18" charset="0"/>
                        <a:cs typeface="Times New Roman" pitchFamily="18" charset="0"/>
                      </a:endParaRPr>
                    </a:p>
                  </a:txBody>
                  <a:tcPr marL="10031" marR="10031" marT="9525" marB="0" anchor="ctr">
                    <a:solidFill>
                      <a:schemeClr val="bg1">
                        <a:lumMod val="95000"/>
                      </a:schemeClr>
                    </a:solidFill>
                  </a:tcPr>
                </a:tc>
                <a:extLst>
                  <a:ext uri="{0D108BD9-81ED-4DB2-BD59-A6C34878D82A}">
                    <a16:rowId xmlns:a16="http://schemas.microsoft.com/office/drawing/2014/main" xmlns="" val="10008"/>
                  </a:ext>
                </a:extLst>
              </a:tr>
              <a:tr h="280031">
                <a:tc>
                  <a:txBody>
                    <a:bodyPr/>
                    <a:lstStyle/>
                    <a:p>
                      <a:pPr algn="l" fontAlgn="b"/>
                      <a:r>
                        <a:rPr lang="tr-TR" sz="1200" u="none" strike="noStrike" dirty="0">
                          <a:solidFill>
                            <a:schemeClr val="tx1"/>
                          </a:solidFill>
                          <a:effectLst/>
                          <a:latin typeface="Times New Roman" pitchFamily="18" charset="0"/>
                          <a:cs typeface="Times New Roman" pitchFamily="18" charset="0"/>
                        </a:rPr>
                        <a:t>9</a:t>
                      </a:r>
                      <a:endParaRPr lang="tr-TR" sz="1200" b="1"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b"/>
                      <a:r>
                        <a:rPr lang="tr-TR" sz="1300" u="none" strike="noStrike" dirty="0">
                          <a:solidFill>
                            <a:schemeClr val="tx1"/>
                          </a:solidFill>
                          <a:effectLst/>
                          <a:latin typeface="Times New Roman" pitchFamily="18" charset="0"/>
                          <a:cs typeface="Times New Roman" pitchFamily="18" charset="0"/>
                        </a:rPr>
                        <a:t>SÜRÜR İO</a:t>
                      </a:r>
                      <a:endParaRPr lang="tr-TR" sz="1300" b="0"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b"/>
                      <a:r>
                        <a:rPr lang="tr-TR" sz="1600" u="none" strike="noStrike" dirty="0">
                          <a:solidFill>
                            <a:schemeClr val="tx1"/>
                          </a:solidFill>
                          <a:effectLst/>
                          <a:latin typeface="Times New Roman" pitchFamily="18" charset="0"/>
                          <a:cs typeface="Times New Roman" pitchFamily="18" charset="0"/>
                        </a:rPr>
                        <a:t>300</a:t>
                      </a:r>
                      <a:endParaRPr lang="tr-TR" sz="1600" b="0"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b"/>
                      <a:r>
                        <a:rPr lang="tr-TR" sz="1600" u="none" strike="noStrike" dirty="0">
                          <a:solidFill>
                            <a:schemeClr val="tx1"/>
                          </a:solidFill>
                          <a:effectLst/>
                          <a:latin typeface="Times New Roman" pitchFamily="18" charset="0"/>
                          <a:cs typeface="Times New Roman" pitchFamily="18" charset="0"/>
                        </a:rPr>
                        <a:t>1700</a:t>
                      </a:r>
                      <a:endParaRPr lang="tr-TR" sz="1600" b="0"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ctr"/>
                      <a:r>
                        <a:rPr lang="tr-TR" sz="1600" u="none" strike="noStrike" dirty="0">
                          <a:solidFill>
                            <a:schemeClr val="tx1"/>
                          </a:solidFill>
                          <a:effectLst/>
                          <a:latin typeface="Times New Roman" pitchFamily="18" charset="0"/>
                          <a:cs typeface="Times New Roman" pitchFamily="18" charset="0"/>
                        </a:rPr>
                        <a:t>1400</a:t>
                      </a:r>
                      <a:endParaRPr lang="tr-TR" sz="1600" b="0" i="0" u="none" strike="noStrike" dirty="0">
                        <a:solidFill>
                          <a:schemeClr val="tx1"/>
                        </a:solidFill>
                        <a:effectLst/>
                        <a:latin typeface="Times New Roman" pitchFamily="18" charset="0"/>
                        <a:cs typeface="Times New Roman" pitchFamily="18" charset="0"/>
                      </a:endParaRPr>
                    </a:p>
                  </a:txBody>
                  <a:tcPr marL="10031" marR="10031" marT="9525" marB="0" anchor="ctr">
                    <a:solidFill>
                      <a:schemeClr val="bg1">
                        <a:lumMod val="95000"/>
                      </a:schemeClr>
                    </a:solidFill>
                  </a:tcPr>
                </a:tc>
                <a:extLst>
                  <a:ext uri="{0D108BD9-81ED-4DB2-BD59-A6C34878D82A}">
                    <a16:rowId xmlns:a16="http://schemas.microsoft.com/office/drawing/2014/main" xmlns="" val="10009"/>
                  </a:ext>
                </a:extLst>
              </a:tr>
              <a:tr h="280031">
                <a:tc>
                  <a:txBody>
                    <a:bodyPr/>
                    <a:lstStyle/>
                    <a:p>
                      <a:pPr algn="l" fontAlgn="b"/>
                      <a:r>
                        <a:rPr lang="tr-TR" sz="1200" u="none" strike="noStrike" dirty="0">
                          <a:solidFill>
                            <a:schemeClr val="tx1"/>
                          </a:solidFill>
                          <a:effectLst/>
                          <a:latin typeface="Times New Roman" pitchFamily="18" charset="0"/>
                          <a:cs typeface="Times New Roman" pitchFamily="18" charset="0"/>
                        </a:rPr>
                        <a:t>10</a:t>
                      </a:r>
                      <a:endParaRPr lang="tr-TR" sz="1200" b="1"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b"/>
                      <a:r>
                        <a:rPr lang="tr-TR" sz="1300" u="none" strike="noStrike" dirty="0">
                          <a:solidFill>
                            <a:schemeClr val="tx1"/>
                          </a:solidFill>
                          <a:effectLst/>
                          <a:latin typeface="Times New Roman" pitchFamily="18" charset="0"/>
                          <a:cs typeface="Times New Roman" pitchFamily="18" charset="0"/>
                        </a:rPr>
                        <a:t>Ş. Y. KIROĞLAN İO</a:t>
                      </a:r>
                      <a:endParaRPr lang="tr-TR" sz="1300" b="0"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b"/>
                      <a:r>
                        <a:rPr lang="tr-TR" sz="1600" u="none" strike="noStrike" dirty="0">
                          <a:solidFill>
                            <a:schemeClr val="tx1"/>
                          </a:solidFill>
                          <a:effectLst/>
                          <a:latin typeface="Times New Roman" pitchFamily="18" charset="0"/>
                          <a:cs typeface="Times New Roman" pitchFamily="18" charset="0"/>
                        </a:rPr>
                        <a:t>400</a:t>
                      </a:r>
                      <a:endParaRPr lang="tr-TR" sz="1600" b="0"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b"/>
                      <a:r>
                        <a:rPr lang="tr-TR" sz="1600" u="none" strike="noStrike" dirty="0">
                          <a:solidFill>
                            <a:schemeClr val="tx1"/>
                          </a:solidFill>
                          <a:effectLst/>
                          <a:latin typeface="Times New Roman" pitchFamily="18" charset="0"/>
                          <a:cs typeface="Times New Roman" pitchFamily="18" charset="0"/>
                        </a:rPr>
                        <a:t>1155</a:t>
                      </a:r>
                      <a:endParaRPr lang="tr-TR" sz="1600" b="0"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ctr"/>
                      <a:r>
                        <a:rPr lang="tr-TR" sz="1600" u="none" strike="noStrike" dirty="0">
                          <a:solidFill>
                            <a:schemeClr val="tx1"/>
                          </a:solidFill>
                          <a:effectLst/>
                          <a:latin typeface="Times New Roman" pitchFamily="18" charset="0"/>
                          <a:cs typeface="Times New Roman" pitchFamily="18" charset="0"/>
                        </a:rPr>
                        <a:t>755</a:t>
                      </a:r>
                      <a:endParaRPr lang="tr-TR" sz="1600" b="0" i="0" u="none" strike="noStrike" dirty="0">
                        <a:solidFill>
                          <a:schemeClr val="tx1"/>
                        </a:solidFill>
                        <a:effectLst/>
                        <a:latin typeface="Times New Roman" pitchFamily="18" charset="0"/>
                        <a:cs typeface="Times New Roman" pitchFamily="18" charset="0"/>
                      </a:endParaRPr>
                    </a:p>
                  </a:txBody>
                  <a:tcPr marL="10031" marR="10031" marT="9525" marB="0" anchor="ctr">
                    <a:solidFill>
                      <a:schemeClr val="bg1">
                        <a:lumMod val="95000"/>
                      </a:schemeClr>
                    </a:solidFill>
                  </a:tcPr>
                </a:tc>
                <a:extLst>
                  <a:ext uri="{0D108BD9-81ED-4DB2-BD59-A6C34878D82A}">
                    <a16:rowId xmlns:a16="http://schemas.microsoft.com/office/drawing/2014/main" xmlns="" val="10010"/>
                  </a:ext>
                </a:extLst>
              </a:tr>
              <a:tr h="280031">
                <a:tc>
                  <a:txBody>
                    <a:bodyPr/>
                    <a:lstStyle/>
                    <a:p>
                      <a:pPr algn="l" fontAlgn="b"/>
                      <a:r>
                        <a:rPr lang="tr-TR" sz="1200" u="none" strike="noStrike" dirty="0">
                          <a:solidFill>
                            <a:schemeClr val="tx1"/>
                          </a:solidFill>
                          <a:effectLst/>
                          <a:latin typeface="Times New Roman" pitchFamily="18" charset="0"/>
                          <a:cs typeface="Times New Roman" pitchFamily="18" charset="0"/>
                        </a:rPr>
                        <a:t>11</a:t>
                      </a:r>
                      <a:endParaRPr lang="tr-TR" sz="1200" b="1"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b"/>
                      <a:r>
                        <a:rPr lang="tr-TR" sz="1300" u="none" strike="noStrike" dirty="0">
                          <a:solidFill>
                            <a:schemeClr val="tx1"/>
                          </a:solidFill>
                          <a:effectLst/>
                          <a:latin typeface="Times New Roman" pitchFamily="18" charset="0"/>
                          <a:cs typeface="Times New Roman" pitchFamily="18" charset="0"/>
                        </a:rPr>
                        <a:t>TECİRLİ İO</a:t>
                      </a:r>
                      <a:endParaRPr lang="tr-TR" sz="1300" b="0"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b"/>
                      <a:r>
                        <a:rPr lang="tr-TR" sz="1600" u="none" strike="noStrike" dirty="0">
                          <a:solidFill>
                            <a:schemeClr val="tx1"/>
                          </a:solidFill>
                          <a:effectLst/>
                          <a:latin typeface="Times New Roman" pitchFamily="18" charset="0"/>
                          <a:cs typeface="Times New Roman" pitchFamily="18" charset="0"/>
                        </a:rPr>
                        <a:t>350</a:t>
                      </a:r>
                      <a:endParaRPr lang="tr-TR" sz="1600" b="0"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b"/>
                      <a:r>
                        <a:rPr lang="tr-TR" sz="1600" u="none" strike="noStrike">
                          <a:solidFill>
                            <a:schemeClr val="tx1"/>
                          </a:solidFill>
                          <a:effectLst/>
                          <a:latin typeface="Times New Roman" pitchFamily="18" charset="0"/>
                          <a:cs typeface="Times New Roman" pitchFamily="18" charset="0"/>
                        </a:rPr>
                        <a:t>1600</a:t>
                      </a:r>
                      <a:endParaRPr lang="tr-TR" sz="1600" b="0" i="0" u="none" strike="noStrike">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ctr"/>
                      <a:r>
                        <a:rPr lang="tr-TR" sz="1600" u="none" strike="noStrike" dirty="0">
                          <a:solidFill>
                            <a:schemeClr val="tx1"/>
                          </a:solidFill>
                          <a:effectLst/>
                          <a:latin typeface="Times New Roman" pitchFamily="18" charset="0"/>
                          <a:cs typeface="Times New Roman" pitchFamily="18" charset="0"/>
                        </a:rPr>
                        <a:t>1250</a:t>
                      </a:r>
                      <a:endParaRPr lang="tr-TR" sz="1600" b="0" i="0" u="none" strike="noStrike" dirty="0">
                        <a:solidFill>
                          <a:schemeClr val="tx1"/>
                        </a:solidFill>
                        <a:effectLst/>
                        <a:latin typeface="Times New Roman" pitchFamily="18" charset="0"/>
                        <a:cs typeface="Times New Roman" pitchFamily="18" charset="0"/>
                      </a:endParaRPr>
                    </a:p>
                  </a:txBody>
                  <a:tcPr marL="10031" marR="10031" marT="9525" marB="0" anchor="ctr">
                    <a:solidFill>
                      <a:schemeClr val="bg1">
                        <a:lumMod val="95000"/>
                      </a:schemeClr>
                    </a:solidFill>
                  </a:tcPr>
                </a:tc>
                <a:extLst>
                  <a:ext uri="{0D108BD9-81ED-4DB2-BD59-A6C34878D82A}">
                    <a16:rowId xmlns:a16="http://schemas.microsoft.com/office/drawing/2014/main" xmlns="" val="10011"/>
                  </a:ext>
                </a:extLst>
              </a:tr>
              <a:tr h="280031">
                <a:tc>
                  <a:txBody>
                    <a:bodyPr/>
                    <a:lstStyle/>
                    <a:p>
                      <a:pPr algn="l" fontAlgn="b"/>
                      <a:r>
                        <a:rPr lang="tr-TR" sz="1200" u="none" strike="noStrike" dirty="0">
                          <a:solidFill>
                            <a:schemeClr val="tx1"/>
                          </a:solidFill>
                          <a:effectLst/>
                          <a:latin typeface="Times New Roman" pitchFamily="18" charset="0"/>
                          <a:cs typeface="Times New Roman" pitchFamily="18" charset="0"/>
                        </a:rPr>
                        <a:t>12</a:t>
                      </a:r>
                      <a:endParaRPr lang="tr-TR" sz="1200" b="1"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b"/>
                      <a:r>
                        <a:rPr lang="tr-TR" sz="1300" u="none" strike="noStrike" dirty="0">
                          <a:solidFill>
                            <a:schemeClr val="tx1"/>
                          </a:solidFill>
                          <a:effectLst/>
                          <a:latin typeface="Times New Roman" pitchFamily="18" charset="0"/>
                          <a:cs typeface="Times New Roman" pitchFamily="18" charset="0"/>
                        </a:rPr>
                        <a:t>YAZIHAN ÇPAL</a:t>
                      </a:r>
                      <a:endParaRPr lang="tr-TR" sz="1300" b="0"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b"/>
                      <a:r>
                        <a:rPr lang="tr-TR" sz="1600" u="none" strike="noStrike" dirty="0">
                          <a:solidFill>
                            <a:schemeClr val="tx1"/>
                          </a:solidFill>
                          <a:effectLst/>
                          <a:latin typeface="Times New Roman" pitchFamily="18" charset="0"/>
                          <a:cs typeface="Times New Roman" pitchFamily="18" charset="0"/>
                        </a:rPr>
                        <a:t>2173</a:t>
                      </a:r>
                      <a:endParaRPr lang="tr-TR" sz="1600" b="0"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b"/>
                      <a:r>
                        <a:rPr lang="tr-TR" sz="1600" u="none" strike="noStrike">
                          <a:solidFill>
                            <a:schemeClr val="tx1"/>
                          </a:solidFill>
                          <a:effectLst/>
                          <a:latin typeface="Times New Roman" pitchFamily="18" charset="0"/>
                          <a:cs typeface="Times New Roman" pitchFamily="18" charset="0"/>
                        </a:rPr>
                        <a:t>2347</a:t>
                      </a:r>
                      <a:endParaRPr lang="tr-TR" sz="1600" b="0" i="0" u="none" strike="noStrike">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ctr"/>
                      <a:r>
                        <a:rPr lang="tr-TR" sz="1600" u="none" strike="noStrike" dirty="0">
                          <a:solidFill>
                            <a:schemeClr val="tx1"/>
                          </a:solidFill>
                          <a:effectLst/>
                          <a:latin typeface="Times New Roman" pitchFamily="18" charset="0"/>
                          <a:cs typeface="Times New Roman" pitchFamily="18" charset="0"/>
                        </a:rPr>
                        <a:t>174</a:t>
                      </a:r>
                      <a:endParaRPr lang="tr-TR" sz="1600" b="0" i="0" u="none" strike="noStrike" dirty="0">
                        <a:solidFill>
                          <a:schemeClr val="tx1"/>
                        </a:solidFill>
                        <a:effectLst/>
                        <a:latin typeface="Times New Roman" pitchFamily="18" charset="0"/>
                        <a:cs typeface="Times New Roman" pitchFamily="18" charset="0"/>
                      </a:endParaRPr>
                    </a:p>
                  </a:txBody>
                  <a:tcPr marL="10031" marR="10031" marT="9525" marB="0" anchor="ctr">
                    <a:solidFill>
                      <a:schemeClr val="bg1">
                        <a:lumMod val="95000"/>
                      </a:schemeClr>
                    </a:solidFill>
                  </a:tcPr>
                </a:tc>
                <a:extLst>
                  <a:ext uri="{0D108BD9-81ED-4DB2-BD59-A6C34878D82A}">
                    <a16:rowId xmlns:a16="http://schemas.microsoft.com/office/drawing/2014/main" xmlns="" val="10012"/>
                  </a:ext>
                </a:extLst>
              </a:tr>
              <a:tr h="280031">
                <a:tc>
                  <a:txBody>
                    <a:bodyPr/>
                    <a:lstStyle/>
                    <a:p>
                      <a:pPr algn="l" fontAlgn="b"/>
                      <a:r>
                        <a:rPr lang="tr-TR" sz="1200" u="none" strike="noStrike" dirty="0">
                          <a:solidFill>
                            <a:schemeClr val="tx1"/>
                          </a:solidFill>
                          <a:effectLst/>
                          <a:latin typeface="Times New Roman" pitchFamily="18" charset="0"/>
                          <a:cs typeface="Times New Roman" pitchFamily="18" charset="0"/>
                        </a:rPr>
                        <a:t>13</a:t>
                      </a:r>
                      <a:endParaRPr lang="tr-TR" sz="1200" b="1"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b"/>
                      <a:r>
                        <a:rPr lang="tr-TR" sz="1300" u="none" strike="noStrike">
                          <a:solidFill>
                            <a:schemeClr val="tx1"/>
                          </a:solidFill>
                          <a:effectLst/>
                          <a:latin typeface="Times New Roman" pitchFamily="18" charset="0"/>
                          <a:cs typeface="Times New Roman" pitchFamily="18" charset="0"/>
                        </a:rPr>
                        <a:t>YENİKÖY İO</a:t>
                      </a:r>
                      <a:endParaRPr lang="tr-TR" sz="1300" b="0" i="0" u="none" strike="noStrike">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b"/>
                      <a:r>
                        <a:rPr lang="tr-TR" sz="1600" u="none" strike="noStrike" dirty="0">
                          <a:solidFill>
                            <a:schemeClr val="tx1"/>
                          </a:solidFill>
                          <a:effectLst/>
                          <a:latin typeface="Times New Roman" pitchFamily="18" charset="0"/>
                          <a:cs typeface="Times New Roman" pitchFamily="18" charset="0"/>
                        </a:rPr>
                        <a:t>0</a:t>
                      </a:r>
                      <a:endParaRPr lang="tr-TR" sz="1600" b="0"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b"/>
                      <a:r>
                        <a:rPr lang="tr-TR" sz="1600" u="none" strike="noStrike" dirty="0" smtClean="0">
                          <a:solidFill>
                            <a:schemeClr val="tx1"/>
                          </a:solidFill>
                          <a:effectLst/>
                          <a:latin typeface="Times New Roman" pitchFamily="18" charset="0"/>
                          <a:cs typeface="Times New Roman" pitchFamily="18" charset="0"/>
                        </a:rPr>
                        <a:t>1064</a:t>
                      </a:r>
                      <a:endParaRPr lang="tr-TR" sz="1600" b="0"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ctr"/>
                      <a:r>
                        <a:rPr lang="tr-TR" sz="1600" u="none" strike="noStrike" dirty="0" smtClean="0">
                          <a:solidFill>
                            <a:schemeClr val="tx1"/>
                          </a:solidFill>
                          <a:effectLst/>
                          <a:latin typeface="Times New Roman" pitchFamily="18" charset="0"/>
                          <a:cs typeface="Times New Roman" pitchFamily="18" charset="0"/>
                        </a:rPr>
                        <a:t>1064</a:t>
                      </a:r>
                      <a:endParaRPr lang="tr-TR" sz="1600" b="0" i="0" u="none" strike="noStrike" dirty="0">
                        <a:solidFill>
                          <a:schemeClr val="tx1"/>
                        </a:solidFill>
                        <a:effectLst/>
                        <a:latin typeface="Times New Roman" pitchFamily="18" charset="0"/>
                        <a:cs typeface="Times New Roman" pitchFamily="18" charset="0"/>
                      </a:endParaRPr>
                    </a:p>
                  </a:txBody>
                  <a:tcPr marL="10031" marR="10031" marT="9525" marB="0" anchor="ctr">
                    <a:solidFill>
                      <a:schemeClr val="bg1">
                        <a:lumMod val="95000"/>
                      </a:schemeClr>
                    </a:solidFill>
                  </a:tcPr>
                </a:tc>
                <a:extLst>
                  <a:ext uri="{0D108BD9-81ED-4DB2-BD59-A6C34878D82A}">
                    <a16:rowId xmlns:a16="http://schemas.microsoft.com/office/drawing/2014/main" xmlns="" val="10013"/>
                  </a:ext>
                </a:extLst>
              </a:tr>
              <a:tr h="280031">
                <a:tc>
                  <a:txBody>
                    <a:bodyPr/>
                    <a:lstStyle/>
                    <a:p>
                      <a:pPr algn="l" fontAlgn="b"/>
                      <a:endParaRPr lang="tr-TR" sz="1200" b="1"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marL="0" marR="0" indent="0" algn="l" defTabSz="685800" rtl="0" eaLnBrk="1" fontAlgn="b" latinLnBrk="0" hangingPunct="1">
                        <a:lnSpc>
                          <a:spcPct val="100000"/>
                        </a:lnSpc>
                        <a:spcBef>
                          <a:spcPts val="0"/>
                        </a:spcBef>
                        <a:spcAft>
                          <a:spcPts val="0"/>
                        </a:spcAft>
                        <a:buClrTx/>
                        <a:buSzTx/>
                        <a:buFontTx/>
                        <a:buNone/>
                        <a:tabLst/>
                        <a:defRPr/>
                      </a:pPr>
                      <a:r>
                        <a:rPr lang="tr-TR" sz="1300" u="none" strike="noStrike" dirty="0">
                          <a:solidFill>
                            <a:schemeClr val="tx1"/>
                          </a:solidFill>
                          <a:effectLst/>
                          <a:latin typeface="Times New Roman" pitchFamily="18" charset="0"/>
                          <a:cs typeface="Times New Roman" pitchFamily="18" charset="0"/>
                        </a:rPr>
                        <a:t> </a:t>
                      </a:r>
                      <a:r>
                        <a:rPr lang="tr-TR" sz="1300" u="none" strike="noStrike" dirty="0" smtClean="0">
                          <a:solidFill>
                            <a:schemeClr val="tx1"/>
                          </a:solidFill>
                          <a:effectLst/>
                          <a:latin typeface="Times New Roman" pitchFamily="18" charset="0"/>
                          <a:cs typeface="Times New Roman" pitchFamily="18" charset="0"/>
                        </a:rPr>
                        <a:t>TOPLAM</a:t>
                      </a:r>
                      <a:endParaRPr lang="tr-TR" sz="1300" b="0" i="0" u="none" strike="noStrike" dirty="0" smtClean="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b"/>
                      <a:r>
                        <a:rPr lang="tr-TR" sz="1600" u="none" strike="noStrike" dirty="0">
                          <a:solidFill>
                            <a:schemeClr val="tx1"/>
                          </a:solidFill>
                          <a:effectLst/>
                          <a:latin typeface="Times New Roman" pitchFamily="18" charset="0"/>
                          <a:cs typeface="Times New Roman" pitchFamily="18" charset="0"/>
                        </a:rPr>
                        <a:t>7.249</a:t>
                      </a:r>
                      <a:endParaRPr lang="tr-TR" sz="1600" b="0"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b"/>
                      <a:r>
                        <a:rPr lang="tr-TR" sz="1600" u="none" strike="noStrike" dirty="0" smtClean="0">
                          <a:solidFill>
                            <a:schemeClr val="tx1"/>
                          </a:solidFill>
                          <a:effectLst/>
                          <a:latin typeface="Times New Roman" pitchFamily="18" charset="0"/>
                          <a:cs typeface="Times New Roman" pitchFamily="18" charset="0"/>
                        </a:rPr>
                        <a:t>17.820</a:t>
                      </a:r>
                      <a:endParaRPr lang="tr-TR" sz="1600" b="0"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tc>
                  <a:txBody>
                    <a:bodyPr/>
                    <a:lstStyle/>
                    <a:p>
                      <a:pPr algn="l" fontAlgn="b"/>
                      <a:r>
                        <a:rPr lang="tr-TR" sz="1600" u="none" strike="noStrike" dirty="0" smtClean="0">
                          <a:solidFill>
                            <a:schemeClr val="tx1"/>
                          </a:solidFill>
                          <a:effectLst/>
                          <a:latin typeface="Times New Roman" pitchFamily="18" charset="0"/>
                          <a:cs typeface="Times New Roman" pitchFamily="18" charset="0"/>
                        </a:rPr>
                        <a:t>10.571</a:t>
                      </a:r>
                      <a:endParaRPr lang="tr-TR" sz="1600" b="0" i="0" u="none" strike="noStrike" dirty="0">
                        <a:solidFill>
                          <a:schemeClr val="tx1"/>
                        </a:solidFill>
                        <a:effectLst/>
                        <a:latin typeface="Times New Roman" pitchFamily="18" charset="0"/>
                        <a:cs typeface="Times New Roman" pitchFamily="18" charset="0"/>
                      </a:endParaRPr>
                    </a:p>
                  </a:txBody>
                  <a:tcPr marL="10031" marR="10031" marT="9525" marB="0" anchor="b">
                    <a:solidFill>
                      <a:schemeClr val="bg1">
                        <a:lumMod val="95000"/>
                      </a:schemeClr>
                    </a:solidFill>
                  </a:tcPr>
                </a:tc>
                <a:extLst>
                  <a:ext uri="{0D108BD9-81ED-4DB2-BD59-A6C34878D82A}">
                    <a16:rowId xmlns:a16="http://schemas.microsoft.com/office/drawing/2014/main" xmlns="" val="10014"/>
                  </a:ext>
                </a:extLst>
              </a:tr>
            </a:tbl>
          </a:graphicData>
        </a:graphic>
      </p:graphicFrame>
      <p:sp>
        <p:nvSpPr>
          <p:cNvPr id="7" name="Oval 6"/>
          <p:cNvSpPr/>
          <p:nvPr/>
        </p:nvSpPr>
        <p:spPr>
          <a:xfrm>
            <a:off x="3075698" y="8388423"/>
            <a:ext cx="789930" cy="638549"/>
          </a:xfrm>
          <a:prstGeom prst="ellipse">
            <a:avLst/>
          </a:prstGeom>
          <a:blipFill rotWithShape="1">
            <a:blip r:embed="rId3" cstate="print"/>
            <a:srcRect/>
            <a:stretch>
              <a:fillRect l="-39000" r="-39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 name="Slayt Numarası Yer Tutucusu 1"/>
          <p:cNvSpPr>
            <a:spLocks noGrp="1"/>
          </p:cNvSpPr>
          <p:nvPr>
            <p:ph type="sldNum" sz="quarter" idx="12"/>
          </p:nvPr>
        </p:nvSpPr>
        <p:spPr/>
        <p:txBody>
          <a:bodyPr/>
          <a:lstStyle/>
          <a:p>
            <a:fld id="{7310578C-E21F-4AE8-9A75-97936C40727D}" type="slidenum">
              <a:rPr lang="tr-TR" altLang="tr-TR" smtClean="0"/>
              <a:pPr/>
              <a:t>18</a:t>
            </a:fld>
            <a:endParaRPr lang="tr-TR" altLang="tr-TR" dirty="0"/>
          </a:p>
        </p:txBody>
      </p:sp>
    </p:spTree>
    <p:extLst>
      <p:ext uri="{BB962C8B-B14F-4D97-AF65-F5344CB8AC3E}">
        <p14:creationId xmlns:p14="http://schemas.microsoft.com/office/powerpoint/2010/main" val="31803170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Unvan 1"/>
          <p:cNvSpPr>
            <a:spLocks noGrp="1"/>
          </p:cNvSpPr>
          <p:nvPr>
            <p:ph type="title"/>
          </p:nvPr>
        </p:nvSpPr>
        <p:spPr>
          <a:xfrm>
            <a:off x="332656" y="467544"/>
            <a:ext cx="6038428" cy="1386876"/>
          </a:xfrm>
          <a:solidFill>
            <a:schemeClr val="bg1">
              <a:lumMod val="95000"/>
            </a:schemeClr>
          </a:solidFill>
          <a:ln w="57150">
            <a:solidFill>
              <a:schemeClr val="accent1">
                <a:lumMod val="20000"/>
                <a:lumOff val="80000"/>
              </a:schemeClr>
            </a:solidFill>
          </a:ln>
        </p:spPr>
        <p:txBody>
          <a:bodyPr rtlCol="0">
            <a:noAutofit/>
          </a:bodyPr>
          <a:lstStyle/>
          <a:p>
            <a:pPr algn="ctr" eaLnBrk="1" fontAlgn="auto" hangingPunct="1">
              <a:spcAft>
                <a:spcPts val="0"/>
              </a:spcAft>
              <a:defRPr/>
            </a:pPr>
            <a:r>
              <a:rPr lang="tr-TR" sz="2600" b="1" dirty="0" smtClean="0">
                <a:solidFill>
                  <a:schemeClr val="tx1"/>
                </a:solidFill>
                <a:latin typeface="Times New Roman" panose="02020603050405020304" pitchFamily="18" charset="0"/>
                <a:cs typeface="Times New Roman" panose="02020603050405020304" pitchFamily="18" charset="0"/>
              </a:rPr>
              <a:t>HALK EĞİTİM MERKEZİ’NDE AÇILAN KURSLAR</a:t>
            </a:r>
            <a:r>
              <a:rPr lang="tr-TR" sz="2600" b="1" dirty="0" smtClean="0">
                <a:latin typeface="Times New Roman" panose="02020603050405020304" pitchFamily="18" charset="0"/>
                <a:cs typeface="Times New Roman" panose="02020603050405020304" pitchFamily="18" charset="0"/>
              </a:rPr>
              <a:t/>
            </a:r>
            <a:br>
              <a:rPr lang="tr-TR" sz="2600" b="1" dirty="0" smtClean="0">
                <a:latin typeface="Times New Roman" panose="02020603050405020304" pitchFamily="18" charset="0"/>
                <a:cs typeface="Times New Roman" panose="02020603050405020304" pitchFamily="18" charset="0"/>
              </a:rPr>
            </a:br>
            <a:endParaRPr lang="tr-TR" sz="2600" b="1" dirty="0" smtClean="0">
              <a:latin typeface="Times New Roman" panose="02020603050405020304" pitchFamily="18" charset="0"/>
              <a:cs typeface="Times New Roman" panose="02020603050405020304" pitchFamily="18" charset="0"/>
            </a:endParaRPr>
          </a:p>
        </p:txBody>
      </p:sp>
      <p:graphicFrame>
        <p:nvGraphicFramePr>
          <p:cNvPr id="5" name="İçerik Yer Tutucusu 4"/>
          <p:cNvGraphicFramePr>
            <a:graphicFrameLocks noGrp="1"/>
          </p:cNvGraphicFramePr>
          <p:nvPr>
            <p:ph sz="quarter" idx="1"/>
            <p:extLst>
              <p:ext uri="{D42A27DB-BD31-4B8C-83A1-F6EECF244321}">
                <p14:modId xmlns:p14="http://schemas.microsoft.com/office/powerpoint/2010/main" val="2659205057"/>
              </p:ext>
            </p:extLst>
          </p:nvPr>
        </p:nvGraphicFramePr>
        <p:xfrm>
          <a:off x="332656" y="2627784"/>
          <a:ext cx="6048672" cy="4464496"/>
        </p:xfrm>
        <a:graphic>
          <a:graphicData uri="http://schemas.openxmlformats.org/drawingml/2006/table">
            <a:tbl>
              <a:tblPr firstRow="1" bandRow="1">
                <a:tableStyleId>{5C22544A-7EE6-4342-B048-85BDC9FD1C3A}</a:tableStyleId>
              </a:tblPr>
              <a:tblGrid>
                <a:gridCol w="1540371">
                  <a:extLst>
                    <a:ext uri="{9D8B030D-6E8A-4147-A177-3AD203B41FA5}">
                      <a16:colId xmlns:a16="http://schemas.microsoft.com/office/drawing/2014/main" xmlns="" val="20000"/>
                    </a:ext>
                  </a:extLst>
                </a:gridCol>
                <a:gridCol w="1540371">
                  <a:extLst>
                    <a:ext uri="{9D8B030D-6E8A-4147-A177-3AD203B41FA5}">
                      <a16:colId xmlns:a16="http://schemas.microsoft.com/office/drawing/2014/main" xmlns="" val="20001"/>
                    </a:ext>
                  </a:extLst>
                </a:gridCol>
                <a:gridCol w="1540371">
                  <a:extLst>
                    <a:ext uri="{9D8B030D-6E8A-4147-A177-3AD203B41FA5}">
                      <a16:colId xmlns:a16="http://schemas.microsoft.com/office/drawing/2014/main" xmlns="" val="20002"/>
                    </a:ext>
                  </a:extLst>
                </a:gridCol>
                <a:gridCol w="1427559">
                  <a:extLst>
                    <a:ext uri="{9D8B030D-6E8A-4147-A177-3AD203B41FA5}">
                      <a16:colId xmlns:a16="http://schemas.microsoft.com/office/drawing/2014/main" xmlns="" val="20003"/>
                    </a:ext>
                  </a:extLst>
                </a:gridCol>
              </a:tblGrid>
              <a:tr h="1152128">
                <a:tc>
                  <a:txBody>
                    <a:bodyPr/>
                    <a:lstStyle/>
                    <a:p>
                      <a:pPr algn="ctr"/>
                      <a:r>
                        <a:rPr lang="tr-TR" sz="2200" dirty="0" smtClean="0">
                          <a:solidFill>
                            <a:schemeClr val="tx1"/>
                          </a:solidFill>
                          <a:latin typeface="Times New Roman" pitchFamily="18" charset="0"/>
                          <a:cs typeface="Times New Roman" pitchFamily="18" charset="0"/>
                        </a:rPr>
                        <a:t>Kurs Adı</a:t>
                      </a:r>
                      <a:endParaRPr lang="tr-TR" sz="2200" dirty="0">
                        <a:solidFill>
                          <a:schemeClr val="tx1"/>
                        </a:solidFill>
                        <a:latin typeface="Times New Roman" pitchFamily="18" charset="0"/>
                        <a:cs typeface="Times New Roman" pitchFamily="18" charset="0"/>
                      </a:endParaRPr>
                    </a:p>
                  </a:txBody>
                  <a:tcPr marL="68582" marR="68582" marT="60973" marB="60973">
                    <a:solidFill>
                      <a:schemeClr val="bg1">
                        <a:lumMod val="95000"/>
                      </a:schemeClr>
                    </a:solidFill>
                  </a:tcPr>
                </a:tc>
                <a:tc>
                  <a:txBody>
                    <a:bodyPr/>
                    <a:lstStyle/>
                    <a:p>
                      <a:pPr algn="ctr"/>
                      <a:r>
                        <a:rPr lang="tr-TR" sz="2200" dirty="0" smtClean="0">
                          <a:solidFill>
                            <a:schemeClr val="tx1"/>
                          </a:solidFill>
                          <a:latin typeface="Times New Roman" panose="02020603050405020304" pitchFamily="18" charset="0"/>
                          <a:cs typeface="Times New Roman" panose="02020603050405020304" pitchFamily="18" charset="0"/>
                        </a:rPr>
                        <a:t>Kurs Sayısı</a:t>
                      </a:r>
                      <a:endParaRPr lang="tr-TR" sz="2200" dirty="0">
                        <a:solidFill>
                          <a:schemeClr val="tx1"/>
                        </a:solidFill>
                        <a:latin typeface="Times New Roman" panose="02020603050405020304" pitchFamily="18" charset="0"/>
                        <a:cs typeface="Times New Roman" panose="02020603050405020304" pitchFamily="18" charset="0"/>
                      </a:endParaRPr>
                    </a:p>
                  </a:txBody>
                  <a:tcPr marL="68582" marR="68582" marT="60973" marB="60973">
                    <a:solidFill>
                      <a:schemeClr val="bg1">
                        <a:lumMod val="95000"/>
                      </a:schemeClr>
                    </a:solidFill>
                  </a:tcPr>
                </a:tc>
                <a:tc>
                  <a:txBody>
                    <a:bodyPr/>
                    <a:lstStyle/>
                    <a:p>
                      <a:pPr algn="ctr"/>
                      <a:r>
                        <a:rPr lang="tr-TR" sz="2200" dirty="0" smtClean="0">
                          <a:solidFill>
                            <a:schemeClr val="tx1"/>
                          </a:solidFill>
                          <a:latin typeface="Times New Roman" panose="02020603050405020304" pitchFamily="18" charset="0"/>
                          <a:cs typeface="Times New Roman" panose="02020603050405020304" pitchFamily="18" charset="0"/>
                        </a:rPr>
                        <a:t>Kursiyer Sayısı</a:t>
                      </a:r>
                      <a:endParaRPr lang="tr-TR" sz="2200" dirty="0">
                        <a:solidFill>
                          <a:schemeClr val="tx1"/>
                        </a:solidFill>
                        <a:latin typeface="Times New Roman" panose="02020603050405020304" pitchFamily="18" charset="0"/>
                        <a:cs typeface="Times New Roman" panose="02020603050405020304" pitchFamily="18" charset="0"/>
                      </a:endParaRPr>
                    </a:p>
                  </a:txBody>
                  <a:tcPr marL="68582" marR="68582" marT="60973" marB="60973">
                    <a:solidFill>
                      <a:schemeClr val="bg1">
                        <a:lumMod val="95000"/>
                      </a:schemeClr>
                    </a:solidFill>
                  </a:tcPr>
                </a:tc>
                <a:tc>
                  <a:txBody>
                    <a:bodyPr/>
                    <a:lstStyle/>
                    <a:p>
                      <a:pPr algn="ctr"/>
                      <a:r>
                        <a:rPr lang="tr-TR" sz="2200" dirty="0" smtClean="0">
                          <a:solidFill>
                            <a:schemeClr val="tx1"/>
                          </a:solidFill>
                          <a:latin typeface="Times New Roman" panose="02020603050405020304" pitchFamily="18" charset="0"/>
                          <a:cs typeface="Times New Roman" panose="02020603050405020304" pitchFamily="18" charset="0"/>
                        </a:rPr>
                        <a:t>Sertifika</a:t>
                      </a:r>
                      <a:r>
                        <a:rPr lang="tr-TR" sz="2200" baseline="0" dirty="0" smtClean="0">
                          <a:solidFill>
                            <a:schemeClr val="tx1"/>
                          </a:solidFill>
                          <a:latin typeface="Times New Roman" panose="02020603050405020304" pitchFamily="18" charset="0"/>
                          <a:cs typeface="Times New Roman" panose="02020603050405020304" pitchFamily="18" charset="0"/>
                        </a:rPr>
                        <a:t> Alan Kursiyer</a:t>
                      </a:r>
                      <a:endParaRPr lang="tr-TR" sz="2200" dirty="0">
                        <a:solidFill>
                          <a:schemeClr val="tx1"/>
                        </a:solidFill>
                        <a:latin typeface="Times New Roman" panose="02020603050405020304" pitchFamily="18" charset="0"/>
                        <a:cs typeface="Times New Roman" panose="02020603050405020304" pitchFamily="18" charset="0"/>
                      </a:endParaRPr>
                    </a:p>
                  </a:txBody>
                  <a:tcPr marL="68582" marR="68582" marT="60973" marB="60973">
                    <a:solidFill>
                      <a:schemeClr val="bg1">
                        <a:lumMod val="95000"/>
                      </a:schemeClr>
                    </a:solidFill>
                  </a:tcPr>
                </a:tc>
                <a:extLst>
                  <a:ext uri="{0D108BD9-81ED-4DB2-BD59-A6C34878D82A}">
                    <a16:rowId xmlns:a16="http://schemas.microsoft.com/office/drawing/2014/main" xmlns="" val="10000"/>
                  </a:ext>
                </a:extLst>
              </a:tr>
              <a:tr h="720080">
                <a:tc>
                  <a:txBody>
                    <a:bodyPr/>
                    <a:lstStyle/>
                    <a:p>
                      <a:pPr algn="l"/>
                      <a:r>
                        <a:rPr lang="tr-TR" sz="2000" dirty="0" smtClean="0">
                          <a:solidFill>
                            <a:schemeClr val="tx1"/>
                          </a:solidFill>
                          <a:latin typeface="Times New Roman" panose="02020603050405020304" pitchFamily="18" charset="0"/>
                          <a:cs typeface="Times New Roman" panose="02020603050405020304" pitchFamily="18" charset="0"/>
                        </a:rPr>
                        <a:t>Okuma-Yazma Kursu</a:t>
                      </a:r>
                      <a:endParaRPr lang="tr-TR" sz="2000" dirty="0">
                        <a:solidFill>
                          <a:schemeClr val="tx1"/>
                        </a:solidFill>
                        <a:latin typeface="Times New Roman" panose="02020603050405020304" pitchFamily="18" charset="0"/>
                        <a:cs typeface="Times New Roman" panose="02020603050405020304" pitchFamily="18" charset="0"/>
                      </a:endParaRPr>
                    </a:p>
                  </a:txBody>
                  <a:tcPr marL="68582" marR="68582" marT="60973" marB="60973">
                    <a:solidFill>
                      <a:schemeClr val="bg1">
                        <a:lumMod val="95000"/>
                      </a:schemeClr>
                    </a:solidFill>
                  </a:tcPr>
                </a:tc>
                <a:tc>
                  <a:txBody>
                    <a:bodyPr/>
                    <a:lstStyle/>
                    <a:p>
                      <a:pPr algn="ctr"/>
                      <a:r>
                        <a:rPr lang="tr-TR" sz="2200" dirty="0" smtClean="0">
                          <a:solidFill>
                            <a:schemeClr val="tx1"/>
                          </a:solidFill>
                          <a:latin typeface="Times New Roman" panose="02020603050405020304" pitchFamily="18" charset="0"/>
                          <a:cs typeface="Times New Roman" panose="02020603050405020304" pitchFamily="18" charset="0"/>
                        </a:rPr>
                        <a:t>6</a:t>
                      </a:r>
                      <a:endParaRPr lang="tr-TR" sz="2200" dirty="0">
                        <a:solidFill>
                          <a:schemeClr val="tx1"/>
                        </a:solidFill>
                        <a:latin typeface="Times New Roman" panose="02020603050405020304" pitchFamily="18" charset="0"/>
                        <a:cs typeface="Times New Roman" panose="02020603050405020304" pitchFamily="18" charset="0"/>
                      </a:endParaRPr>
                    </a:p>
                  </a:txBody>
                  <a:tcPr marL="68582" marR="68582" marT="60973" marB="60973">
                    <a:solidFill>
                      <a:schemeClr val="bg1">
                        <a:lumMod val="95000"/>
                      </a:schemeClr>
                    </a:solidFill>
                  </a:tcPr>
                </a:tc>
                <a:tc>
                  <a:txBody>
                    <a:bodyPr/>
                    <a:lstStyle/>
                    <a:p>
                      <a:pPr algn="ctr"/>
                      <a:r>
                        <a:rPr lang="tr-TR" sz="2200" dirty="0" smtClean="0">
                          <a:solidFill>
                            <a:schemeClr val="tx1"/>
                          </a:solidFill>
                          <a:latin typeface="Times New Roman" panose="02020603050405020304" pitchFamily="18" charset="0"/>
                          <a:cs typeface="Times New Roman" panose="02020603050405020304" pitchFamily="18" charset="0"/>
                        </a:rPr>
                        <a:t>14</a:t>
                      </a:r>
                      <a:endParaRPr lang="tr-TR" sz="2200" dirty="0">
                        <a:solidFill>
                          <a:schemeClr val="tx1"/>
                        </a:solidFill>
                        <a:latin typeface="Times New Roman" panose="02020603050405020304" pitchFamily="18" charset="0"/>
                        <a:cs typeface="Times New Roman" panose="02020603050405020304" pitchFamily="18" charset="0"/>
                      </a:endParaRPr>
                    </a:p>
                  </a:txBody>
                  <a:tcPr marL="68582" marR="68582" marT="60973" marB="60973">
                    <a:solidFill>
                      <a:schemeClr val="bg1">
                        <a:lumMod val="95000"/>
                      </a:schemeClr>
                    </a:solidFill>
                  </a:tcPr>
                </a:tc>
                <a:tc>
                  <a:txBody>
                    <a:bodyPr/>
                    <a:lstStyle/>
                    <a:p>
                      <a:pPr algn="ctr"/>
                      <a:r>
                        <a:rPr lang="tr-TR" sz="2200" dirty="0" smtClean="0">
                          <a:solidFill>
                            <a:schemeClr val="tx1"/>
                          </a:solidFill>
                          <a:latin typeface="Times New Roman" panose="02020603050405020304" pitchFamily="18" charset="0"/>
                          <a:cs typeface="Times New Roman" panose="02020603050405020304" pitchFamily="18" charset="0"/>
                        </a:rPr>
                        <a:t>5</a:t>
                      </a:r>
                      <a:endParaRPr lang="tr-TR" sz="2200" dirty="0">
                        <a:solidFill>
                          <a:schemeClr val="tx1"/>
                        </a:solidFill>
                        <a:latin typeface="Times New Roman" panose="02020603050405020304" pitchFamily="18" charset="0"/>
                        <a:cs typeface="Times New Roman" panose="02020603050405020304" pitchFamily="18" charset="0"/>
                      </a:endParaRPr>
                    </a:p>
                  </a:txBody>
                  <a:tcPr marL="68582" marR="68582" marT="60973" marB="60973">
                    <a:solidFill>
                      <a:schemeClr val="bg1">
                        <a:lumMod val="95000"/>
                      </a:schemeClr>
                    </a:solidFill>
                  </a:tcPr>
                </a:tc>
                <a:extLst>
                  <a:ext uri="{0D108BD9-81ED-4DB2-BD59-A6C34878D82A}">
                    <a16:rowId xmlns:a16="http://schemas.microsoft.com/office/drawing/2014/main" xmlns="" val="10001"/>
                  </a:ext>
                </a:extLst>
              </a:tr>
              <a:tr h="1082067">
                <a:tc>
                  <a:txBody>
                    <a:bodyPr/>
                    <a:lstStyle/>
                    <a:p>
                      <a:pPr algn="l"/>
                      <a:r>
                        <a:rPr lang="tr-TR" sz="2000" dirty="0" smtClean="0">
                          <a:solidFill>
                            <a:schemeClr val="tx1"/>
                          </a:solidFill>
                          <a:latin typeface="Times New Roman" panose="02020603050405020304" pitchFamily="18" charset="0"/>
                          <a:cs typeface="Times New Roman" panose="02020603050405020304" pitchFamily="18" charset="0"/>
                        </a:rPr>
                        <a:t>Mesleki ve Teknik Kurslar</a:t>
                      </a:r>
                      <a:endParaRPr lang="tr-TR" sz="2000" dirty="0">
                        <a:solidFill>
                          <a:schemeClr val="tx1"/>
                        </a:solidFill>
                        <a:latin typeface="Times New Roman" panose="02020603050405020304" pitchFamily="18" charset="0"/>
                        <a:cs typeface="Times New Roman" panose="02020603050405020304" pitchFamily="18" charset="0"/>
                      </a:endParaRPr>
                    </a:p>
                  </a:txBody>
                  <a:tcPr marL="68582" marR="68582" marT="60973" marB="60973">
                    <a:solidFill>
                      <a:schemeClr val="bg1">
                        <a:lumMod val="95000"/>
                      </a:schemeClr>
                    </a:solidFill>
                  </a:tcPr>
                </a:tc>
                <a:tc>
                  <a:txBody>
                    <a:bodyPr/>
                    <a:lstStyle/>
                    <a:p>
                      <a:pPr algn="ctr"/>
                      <a:r>
                        <a:rPr lang="tr-TR" sz="2200" dirty="0" smtClean="0">
                          <a:solidFill>
                            <a:schemeClr val="tx1"/>
                          </a:solidFill>
                          <a:latin typeface="Times New Roman" panose="02020603050405020304" pitchFamily="18" charset="0"/>
                          <a:cs typeface="Times New Roman" panose="02020603050405020304" pitchFamily="18" charset="0"/>
                        </a:rPr>
                        <a:t>17</a:t>
                      </a:r>
                      <a:endParaRPr lang="tr-TR" sz="2200" dirty="0">
                        <a:solidFill>
                          <a:schemeClr val="tx1"/>
                        </a:solidFill>
                        <a:latin typeface="Times New Roman" panose="02020603050405020304" pitchFamily="18" charset="0"/>
                        <a:cs typeface="Times New Roman" panose="02020603050405020304" pitchFamily="18" charset="0"/>
                      </a:endParaRPr>
                    </a:p>
                  </a:txBody>
                  <a:tcPr marL="68582" marR="68582" marT="60973" marB="60973">
                    <a:solidFill>
                      <a:schemeClr val="bg1">
                        <a:lumMod val="95000"/>
                      </a:schemeClr>
                    </a:solidFill>
                  </a:tcPr>
                </a:tc>
                <a:tc>
                  <a:txBody>
                    <a:bodyPr/>
                    <a:lstStyle/>
                    <a:p>
                      <a:pPr algn="ctr"/>
                      <a:r>
                        <a:rPr lang="tr-TR" sz="2200" dirty="0" smtClean="0">
                          <a:solidFill>
                            <a:schemeClr val="tx1"/>
                          </a:solidFill>
                          <a:latin typeface="Times New Roman" panose="02020603050405020304" pitchFamily="18" charset="0"/>
                          <a:cs typeface="Times New Roman" panose="02020603050405020304" pitchFamily="18" charset="0"/>
                        </a:rPr>
                        <a:t>229</a:t>
                      </a:r>
                      <a:endParaRPr lang="tr-TR" sz="2200" dirty="0">
                        <a:solidFill>
                          <a:schemeClr val="tx1"/>
                        </a:solidFill>
                        <a:latin typeface="Times New Roman" panose="02020603050405020304" pitchFamily="18" charset="0"/>
                        <a:cs typeface="Times New Roman" panose="02020603050405020304" pitchFamily="18" charset="0"/>
                      </a:endParaRPr>
                    </a:p>
                  </a:txBody>
                  <a:tcPr marL="68582" marR="68582" marT="60973" marB="60973">
                    <a:solidFill>
                      <a:schemeClr val="bg1">
                        <a:lumMod val="95000"/>
                      </a:schemeClr>
                    </a:solidFill>
                  </a:tcPr>
                </a:tc>
                <a:tc>
                  <a:txBody>
                    <a:bodyPr/>
                    <a:lstStyle/>
                    <a:p>
                      <a:pPr algn="ctr"/>
                      <a:r>
                        <a:rPr lang="tr-TR" sz="2200" dirty="0" smtClean="0">
                          <a:solidFill>
                            <a:schemeClr val="tx1"/>
                          </a:solidFill>
                          <a:latin typeface="Times New Roman" panose="02020603050405020304" pitchFamily="18" charset="0"/>
                          <a:cs typeface="Times New Roman" panose="02020603050405020304" pitchFamily="18" charset="0"/>
                        </a:rPr>
                        <a:t>50</a:t>
                      </a:r>
                      <a:endParaRPr lang="tr-TR" sz="2200" dirty="0">
                        <a:solidFill>
                          <a:schemeClr val="tx1"/>
                        </a:solidFill>
                        <a:latin typeface="Times New Roman" panose="02020603050405020304" pitchFamily="18" charset="0"/>
                        <a:cs typeface="Times New Roman" panose="02020603050405020304" pitchFamily="18" charset="0"/>
                      </a:endParaRPr>
                    </a:p>
                  </a:txBody>
                  <a:tcPr marL="68582" marR="68582" marT="60973" marB="60973">
                    <a:solidFill>
                      <a:schemeClr val="bg1">
                        <a:lumMod val="95000"/>
                      </a:schemeClr>
                    </a:solidFill>
                  </a:tcPr>
                </a:tc>
                <a:extLst>
                  <a:ext uri="{0D108BD9-81ED-4DB2-BD59-A6C34878D82A}">
                    <a16:rowId xmlns:a16="http://schemas.microsoft.com/office/drawing/2014/main" xmlns="" val="10002"/>
                  </a:ext>
                </a:extLst>
              </a:tr>
              <a:tr h="840772">
                <a:tc>
                  <a:txBody>
                    <a:bodyPr/>
                    <a:lstStyle/>
                    <a:p>
                      <a:pPr algn="l"/>
                      <a:r>
                        <a:rPr lang="tr-TR" sz="2000" dirty="0" smtClean="0">
                          <a:solidFill>
                            <a:schemeClr val="tx1"/>
                          </a:solidFill>
                          <a:latin typeface="Times New Roman" panose="02020603050405020304" pitchFamily="18" charset="0"/>
                          <a:cs typeface="Times New Roman" panose="02020603050405020304" pitchFamily="18" charset="0"/>
                        </a:rPr>
                        <a:t>Genel Kurslar</a:t>
                      </a:r>
                      <a:endParaRPr lang="tr-TR" sz="2000" dirty="0">
                        <a:solidFill>
                          <a:schemeClr val="tx1"/>
                        </a:solidFill>
                        <a:latin typeface="Times New Roman" panose="02020603050405020304" pitchFamily="18" charset="0"/>
                        <a:cs typeface="Times New Roman" panose="02020603050405020304" pitchFamily="18" charset="0"/>
                      </a:endParaRPr>
                    </a:p>
                  </a:txBody>
                  <a:tcPr marL="68582" marR="68582" marT="60973" marB="60973">
                    <a:solidFill>
                      <a:schemeClr val="bg1">
                        <a:lumMod val="95000"/>
                      </a:schemeClr>
                    </a:solidFill>
                  </a:tcPr>
                </a:tc>
                <a:tc>
                  <a:txBody>
                    <a:bodyPr/>
                    <a:lstStyle/>
                    <a:p>
                      <a:pPr algn="ctr"/>
                      <a:r>
                        <a:rPr lang="tr-TR" sz="2200" dirty="0" smtClean="0">
                          <a:solidFill>
                            <a:schemeClr val="tx1"/>
                          </a:solidFill>
                          <a:latin typeface="Times New Roman" panose="02020603050405020304" pitchFamily="18" charset="0"/>
                          <a:cs typeface="Times New Roman" panose="02020603050405020304" pitchFamily="18" charset="0"/>
                        </a:rPr>
                        <a:t>27</a:t>
                      </a:r>
                      <a:endParaRPr lang="tr-TR" sz="2200" dirty="0">
                        <a:solidFill>
                          <a:schemeClr val="tx1"/>
                        </a:solidFill>
                        <a:latin typeface="Times New Roman" panose="02020603050405020304" pitchFamily="18" charset="0"/>
                        <a:cs typeface="Times New Roman" panose="02020603050405020304" pitchFamily="18" charset="0"/>
                      </a:endParaRPr>
                    </a:p>
                  </a:txBody>
                  <a:tcPr marL="68582" marR="68582" marT="60973" marB="60973">
                    <a:solidFill>
                      <a:schemeClr val="bg1">
                        <a:lumMod val="95000"/>
                      </a:schemeClr>
                    </a:solidFill>
                  </a:tcPr>
                </a:tc>
                <a:tc>
                  <a:txBody>
                    <a:bodyPr/>
                    <a:lstStyle/>
                    <a:p>
                      <a:pPr algn="ctr"/>
                      <a:r>
                        <a:rPr lang="tr-TR" sz="2200" dirty="0" smtClean="0">
                          <a:solidFill>
                            <a:schemeClr val="tx1"/>
                          </a:solidFill>
                          <a:latin typeface="Times New Roman" panose="02020603050405020304" pitchFamily="18" charset="0"/>
                          <a:cs typeface="Times New Roman" panose="02020603050405020304" pitchFamily="18" charset="0"/>
                        </a:rPr>
                        <a:t>392</a:t>
                      </a:r>
                      <a:endParaRPr lang="tr-TR" sz="2200" dirty="0">
                        <a:solidFill>
                          <a:schemeClr val="tx1"/>
                        </a:solidFill>
                        <a:latin typeface="Times New Roman" panose="02020603050405020304" pitchFamily="18" charset="0"/>
                        <a:cs typeface="Times New Roman" panose="02020603050405020304" pitchFamily="18" charset="0"/>
                      </a:endParaRPr>
                    </a:p>
                  </a:txBody>
                  <a:tcPr marL="68582" marR="68582" marT="60973" marB="60973">
                    <a:solidFill>
                      <a:schemeClr val="bg1">
                        <a:lumMod val="95000"/>
                      </a:schemeClr>
                    </a:solidFill>
                  </a:tcPr>
                </a:tc>
                <a:tc>
                  <a:txBody>
                    <a:bodyPr/>
                    <a:lstStyle/>
                    <a:p>
                      <a:pPr algn="ctr"/>
                      <a:r>
                        <a:rPr lang="tr-TR" sz="2200" dirty="0" smtClean="0">
                          <a:solidFill>
                            <a:schemeClr val="tx1"/>
                          </a:solidFill>
                          <a:latin typeface="Times New Roman" panose="02020603050405020304" pitchFamily="18" charset="0"/>
                          <a:cs typeface="Times New Roman" panose="02020603050405020304" pitchFamily="18" charset="0"/>
                        </a:rPr>
                        <a:t>60</a:t>
                      </a:r>
                      <a:endParaRPr lang="tr-TR" sz="2200" dirty="0">
                        <a:solidFill>
                          <a:schemeClr val="tx1"/>
                        </a:solidFill>
                        <a:latin typeface="Times New Roman" panose="02020603050405020304" pitchFamily="18" charset="0"/>
                        <a:cs typeface="Times New Roman" panose="02020603050405020304" pitchFamily="18" charset="0"/>
                      </a:endParaRPr>
                    </a:p>
                  </a:txBody>
                  <a:tcPr marL="68582" marR="68582" marT="60973" marB="60973">
                    <a:solidFill>
                      <a:schemeClr val="bg1">
                        <a:lumMod val="95000"/>
                      </a:schemeClr>
                    </a:solidFill>
                  </a:tcPr>
                </a:tc>
                <a:extLst>
                  <a:ext uri="{0D108BD9-81ED-4DB2-BD59-A6C34878D82A}">
                    <a16:rowId xmlns:a16="http://schemas.microsoft.com/office/drawing/2014/main" xmlns="" val="10003"/>
                  </a:ext>
                </a:extLst>
              </a:tr>
              <a:tr h="657983">
                <a:tc>
                  <a:txBody>
                    <a:bodyPr/>
                    <a:lstStyle/>
                    <a:p>
                      <a:pPr algn="l"/>
                      <a:r>
                        <a:rPr lang="tr-TR" sz="2000" dirty="0" smtClean="0">
                          <a:solidFill>
                            <a:schemeClr val="tx1"/>
                          </a:solidFill>
                          <a:latin typeface="Times New Roman" panose="02020603050405020304" pitchFamily="18" charset="0"/>
                          <a:cs typeface="Times New Roman" panose="02020603050405020304" pitchFamily="18" charset="0"/>
                        </a:rPr>
                        <a:t>Toplam</a:t>
                      </a:r>
                      <a:endParaRPr lang="tr-TR" sz="2000" dirty="0">
                        <a:solidFill>
                          <a:schemeClr val="tx1"/>
                        </a:solidFill>
                        <a:latin typeface="Times New Roman" panose="02020603050405020304" pitchFamily="18" charset="0"/>
                        <a:cs typeface="Times New Roman" panose="02020603050405020304" pitchFamily="18" charset="0"/>
                      </a:endParaRPr>
                    </a:p>
                  </a:txBody>
                  <a:tcPr marL="68582" marR="68582" marT="60973" marB="60973">
                    <a:solidFill>
                      <a:schemeClr val="bg1">
                        <a:lumMod val="95000"/>
                      </a:schemeClr>
                    </a:solidFill>
                  </a:tcPr>
                </a:tc>
                <a:tc>
                  <a:txBody>
                    <a:bodyPr/>
                    <a:lstStyle/>
                    <a:p>
                      <a:pPr algn="ctr"/>
                      <a:r>
                        <a:rPr lang="tr-TR" sz="2200" dirty="0" smtClean="0">
                          <a:solidFill>
                            <a:schemeClr val="tx1"/>
                          </a:solidFill>
                          <a:latin typeface="Times New Roman" panose="02020603050405020304" pitchFamily="18" charset="0"/>
                          <a:cs typeface="Times New Roman" panose="02020603050405020304" pitchFamily="18" charset="0"/>
                        </a:rPr>
                        <a:t>50</a:t>
                      </a:r>
                      <a:endParaRPr lang="tr-TR" sz="2200" dirty="0">
                        <a:solidFill>
                          <a:schemeClr val="tx1"/>
                        </a:solidFill>
                        <a:latin typeface="Times New Roman" panose="02020603050405020304" pitchFamily="18" charset="0"/>
                        <a:cs typeface="Times New Roman" panose="02020603050405020304" pitchFamily="18" charset="0"/>
                      </a:endParaRPr>
                    </a:p>
                  </a:txBody>
                  <a:tcPr marL="68582" marR="68582" marT="60973" marB="60973">
                    <a:solidFill>
                      <a:schemeClr val="bg1">
                        <a:lumMod val="95000"/>
                      </a:schemeClr>
                    </a:solidFill>
                  </a:tcPr>
                </a:tc>
                <a:tc>
                  <a:txBody>
                    <a:bodyPr/>
                    <a:lstStyle/>
                    <a:p>
                      <a:pPr algn="ctr"/>
                      <a:r>
                        <a:rPr lang="tr-TR" sz="2200" dirty="0" smtClean="0">
                          <a:solidFill>
                            <a:schemeClr val="tx1"/>
                          </a:solidFill>
                          <a:latin typeface="Times New Roman" panose="02020603050405020304" pitchFamily="18" charset="0"/>
                          <a:cs typeface="Times New Roman" panose="02020603050405020304" pitchFamily="18" charset="0"/>
                        </a:rPr>
                        <a:t>635</a:t>
                      </a:r>
                      <a:endParaRPr lang="tr-TR" sz="2200" dirty="0">
                        <a:solidFill>
                          <a:schemeClr val="tx1"/>
                        </a:solidFill>
                        <a:latin typeface="Times New Roman" panose="02020603050405020304" pitchFamily="18" charset="0"/>
                        <a:cs typeface="Times New Roman" panose="02020603050405020304" pitchFamily="18" charset="0"/>
                      </a:endParaRPr>
                    </a:p>
                  </a:txBody>
                  <a:tcPr marL="68582" marR="68582" marT="60973" marB="60973">
                    <a:solidFill>
                      <a:schemeClr val="bg1">
                        <a:lumMod val="95000"/>
                      </a:schemeClr>
                    </a:solidFill>
                  </a:tcPr>
                </a:tc>
                <a:tc>
                  <a:txBody>
                    <a:bodyPr/>
                    <a:lstStyle/>
                    <a:p>
                      <a:pPr algn="ctr"/>
                      <a:r>
                        <a:rPr lang="tr-TR" sz="2200" dirty="0" smtClean="0">
                          <a:solidFill>
                            <a:schemeClr val="tx1"/>
                          </a:solidFill>
                          <a:latin typeface="Times New Roman" panose="02020603050405020304" pitchFamily="18" charset="0"/>
                          <a:cs typeface="Times New Roman" panose="02020603050405020304" pitchFamily="18" charset="0"/>
                        </a:rPr>
                        <a:t>115</a:t>
                      </a:r>
                      <a:endParaRPr lang="tr-TR" sz="2200" dirty="0">
                        <a:solidFill>
                          <a:schemeClr val="tx1"/>
                        </a:solidFill>
                        <a:latin typeface="Times New Roman" panose="02020603050405020304" pitchFamily="18" charset="0"/>
                        <a:cs typeface="Times New Roman" panose="02020603050405020304" pitchFamily="18" charset="0"/>
                      </a:endParaRPr>
                    </a:p>
                  </a:txBody>
                  <a:tcPr marL="68582" marR="68582" marT="60973" marB="60973">
                    <a:solidFill>
                      <a:schemeClr val="bg1">
                        <a:lumMod val="95000"/>
                      </a:schemeClr>
                    </a:solidFill>
                  </a:tcPr>
                </a:tc>
                <a:extLst>
                  <a:ext uri="{0D108BD9-81ED-4DB2-BD59-A6C34878D82A}">
                    <a16:rowId xmlns:a16="http://schemas.microsoft.com/office/drawing/2014/main" xmlns="" val="10004"/>
                  </a:ext>
                </a:extLst>
              </a:tr>
            </a:tbl>
          </a:graphicData>
        </a:graphic>
      </p:graphicFrame>
      <p:sp>
        <p:nvSpPr>
          <p:cNvPr id="23587" name="Rectangle 1"/>
          <p:cNvSpPr>
            <a:spLocks noChangeArrowheads="1"/>
          </p:cNvSpPr>
          <p:nvPr/>
        </p:nvSpPr>
        <p:spPr bwMode="auto">
          <a:xfrm>
            <a:off x="2" y="58582"/>
            <a:ext cx="184731" cy="492443"/>
          </a:xfrm>
          <a:prstGeom prst="rect">
            <a:avLst/>
          </a:prstGeom>
          <a:noFill/>
          <a:ln w="9525">
            <a:noFill/>
            <a:miter lim="800000"/>
            <a:headEnd/>
            <a:tailEnd/>
          </a:ln>
        </p:spPr>
        <p:txBody>
          <a:bodyPr wrap="none" anchor="ctr">
            <a:spAutoFit/>
          </a:bodyPr>
          <a:lstStyle/>
          <a:p>
            <a:pPr>
              <a:tabLst>
                <a:tab pos="457200" algn="l"/>
              </a:tabLst>
            </a:pPr>
            <a:endParaRPr lang="tr-TR" altLang="tr-TR" sz="800"/>
          </a:p>
          <a:p>
            <a:pPr>
              <a:tabLst>
                <a:tab pos="457200" algn="l"/>
              </a:tabLst>
            </a:pPr>
            <a:endParaRPr lang="tr-TR" altLang="tr-TR"/>
          </a:p>
        </p:txBody>
      </p:sp>
      <p:sp>
        <p:nvSpPr>
          <p:cNvPr id="7" name="Oval 6"/>
          <p:cNvSpPr/>
          <p:nvPr/>
        </p:nvSpPr>
        <p:spPr>
          <a:xfrm>
            <a:off x="3075698" y="8388423"/>
            <a:ext cx="789930" cy="638549"/>
          </a:xfrm>
          <a:prstGeom prst="ellipse">
            <a:avLst/>
          </a:prstGeom>
          <a:blipFill rotWithShape="1">
            <a:blip r:embed="rId3" cstate="print"/>
            <a:srcRect/>
            <a:stretch>
              <a:fillRect l="-39000" r="-39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 name="Slayt Numarası Yer Tutucusu 1"/>
          <p:cNvSpPr>
            <a:spLocks noGrp="1"/>
          </p:cNvSpPr>
          <p:nvPr>
            <p:ph type="sldNum" sz="quarter" idx="15"/>
          </p:nvPr>
        </p:nvSpPr>
        <p:spPr/>
        <p:txBody>
          <a:bodyPr/>
          <a:lstStyle/>
          <a:p>
            <a:fld id="{8CBDD212-C4A0-4566-B652-9CB934D6A671}" type="slidenum">
              <a:rPr lang="tr-TR" altLang="tr-TR" smtClean="0"/>
              <a:pPr/>
              <a:t>19</a:t>
            </a:fld>
            <a:endParaRPr lang="tr-TR" alt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60649" y="323528"/>
            <a:ext cx="6244208" cy="1224136"/>
          </a:xfrm>
          <a:solidFill>
            <a:schemeClr val="bg1">
              <a:lumMod val="95000"/>
            </a:schemeClr>
          </a:solidFill>
          <a:ln w="57150">
            <a:solidFill>
              <a:schemeClr val="accent1">
                <a:lumMod val="20000"/>
                <a:lumOff val="80000"/>
              </a:schemeClr>
            </a:solidFill>
          </a:ln>
        </p:spPr>
        <p:txBody>
          <a:bodyPr>
            <a:normAutofit/>
          </a:bodyPr>
          <a:lstStyle/>
          <a:p>
            <a:pPr algn="ctr" eaLnBrk="1" hangingPunct="1"/>
            <a:r>
              <a:rPr lang="tr-TR" altLang="tr-TR" sz="2600" b="1" dirty="0" smtClean="0">
                <a:solidFill>
                  <a:schemeClr val="tx1"/>
                </a:solidFill>
                <a:latin typeface="Times New Roman" pitchFamily="18" charset="0"/>
                <a:cs typeface="Times New Roman" pitchFamily="18" charset="0"/>
              </a:rPr>
              <a:t>İLÇE MİLLİ EĞİTİM MÜDÜRLÜĞÜ PERSONEL BİLGİLERİ</a:t>
            </a:r>
          </a:p>
        </p:txBody>
      </p:sp>
      <p:sp>
        <p:nvSpPr>
          <p:cNvPr id="6147" name="Rectangle 3"/>
          <p:cNvSpPr>
            <a:spLocks noGrp="1" noChangeArrowheads="1"/>
          </p:cNvSpPr>
          <p:nvPr>
            <p:ph sz="quarter" idx="1"/>
          </p:nvPr>
        </p:nvSpPr>
        <p:spPr>
          <a:xfrm>
            <a:off x="260650" y="2434169"/>
            <a:ext cx="6120680" cy="5018153"/>
          </a:xfrm>
          <a:solidFill>
            <a:schemeClr val="bg1">
              <a:lumMod val="95000"/>
            </a:schemeClr>
          </a:solidFill>
          <a:ln w="57150">
            <a:solidFill>
              <a:schemeClr val="accent1">
                <a:lumMod val="20000"/>
                <a:lumOff val="80000"/>
              </a:schemeClr>
            </a:solidFill>
          </a:ln>
        </p:spPr>
        <p:txBody>
          <a:bodyPr>
            <a:normAutofit lnSpcReduction="10000"/>
          </a:bodyPr>
          <a:lstStyle/>
          <a:p>
            <a:pPr eaLnBrk="1" hangingPunct="1"/>
            <a:r>
              <a:rPr lang="tr-TR" altLang="tr-TR" sz="2200" dirty="0" smtClean="0">
                <a:latin typeface="Times New Roman" pitchFamily="18" charset="0"/>
                <a:cs typeface="Times New Roman" pitchFamily="18" charset="0"/>
              </a:rPr>
              <a:t>İlçe Milli Eğitim Müdürlüğümüzde </a:t>
            </a:r>
          </a:p>
          <a:p>
            <a:pPr eaLnBrk="1" hangingPunct="1">
              <a:buFontTx/>
              <a:buNone/>
            </a:pPr>
            <a:r>
              <a:rPr lang="tr-TR" altLang="tr-TR" sz="2200" dirty="0" smtClean="0">
                <a:latin typeface="Times New Roman" pitchFamily="18" charset="0"/>
                <a:cs typeface="Times New Roman" pitchFamily="18" charset="0"/>
              </a:rPr>
              <a:t> 	1 İlçe Milli Eğitim Müdürü</a:t>
            </a:r>
          </a:p>
          <a:p>
            <a:pPr eaLnBrk="1" hangingPunct="1">
              <a:buFontTx/>
              <a:buNone/>
            </a:pPr>
            <a:r>
              <a:rPr lang="tr-TR" altLang="tr-TR" sz="2200" dirty="0" smtClean="0">
                <a:latin typeface="Times New Roman" pitchFamily="18" charset="0"/>
                <a:cs typeface="Times New Roman" pitchFamily="18" charset="0"/>
              </a:rPr>
              <a:t>	2 İlçe Milli Eğitim Şube Müdürü </a:t>
            </a:r>
          </a:p>
          <a:p>
            <a:pPr eaLnBrk="1" hangingPunct="1">
              <a:buFontTx/>
              <a:buNone/>
            </a:pPr>
            <a:r>
              <a:rPr lang="tr-TR" altLang="tr-TR" sz="2200" dirty="0" smtClean="0">
                <a:latin typeface="Times New Roman" pitchFamily="18" charset="0"/>
                <a:cs typeface="Times New Roman" pitchFamily="18" charset="0"/>
              </a:rPr>
              <a:t>	2 Şef*</a:t>
            </a:r>
          </a:p>
          <a:p>
            <a:pPr eaLnBrk="1" hangingPunct="1">
              <a:buFontTx/>
              <a:buNone/>
            </a:pPr>
            <a:r>
              <a:rPr lang="tr-TR" altLang="tr-TR" sz="2200" dirty="0" smtClean="0">
                <a:latin typeface="Times New Roman" pitchFamily="18" charset="0"/>
                <a:cs typeface="Times New Roman" pitchFamily="18" charset="0"/>
              </a:rPr>
              <a:t>	3 VHKİ (Veri Hazırlama Kontrol İşletmeni)</a:t>
            </a:r>
          </a:p>
          <a:p>
            <a:pPr eaLnBrk="1" hangingPunct="1">
              <a:buFontTx/>
              <a:buNone/>
            </a:pPr>
            <a:r>
              <a:rPr lang="tr-TR" altLang="tr-TR" sz="2200" dirty="0" smtClean="0">
                <a:latin typeface="Times New Roman" pitchFamily="18" charset="0"/>
                <a:cs typeface="Times New Roman" pitchFamily="18" charset="0"/>
              </a:rPr>
              <a:t>    1 Memur</a:t>
            </a:r>
          </a:p>
          <a:p>
            <a:pPr eaLnBrk="1" hangingPunct="1">
              <a:buFontTx/>
              <a:buNone/>
            </a:pPr>
            <a:r>
              <a:rPr lang="tr-TR" altLang="tr-TR" sz="2200" dirty="0">
                <a:latin typeface="Times New Roman" pitchFamily="18" charset="0"/>
                <a:cs typeface="Times New Roman" pitchFamily="18" charset="0"/>
              </a:rPr>
              <a:t> </a:t>
            </a:r>
            <a:r>
              <a:rPr lang="tr-TR" altLang="tr-TR" sz="2200" dirty="0" smtClean="0">
                <a:latin typeface="Times New Roman" pitchFamily="18" charset="0"/>
                <a:cs typeface="Times New Roman" pitchFamily="18" charset="0"/>
              </a:rPr>
              <a:t>   2 Teknisyen*</a:t>
            </a:r>
          </a:p>
          <a:p>
            <a:pPr eaLnBrk="1" hangingPunct="1">
              <a:buFontTx/>
              <a:buNone/>
            </a:pPr>
            <a:r>
              <a:rPr lang="tr-TR" altLang="tr-TR" sz="2200" dirty="0" smtClean="0">
                <a:latin typeface="Times New Roman" pitchFamily="18" charset="0"/>
                <a:cs typeface="Times New Roman" pitchFamily="18" charset="0"/>
              </a:rPr>
              <a:t>	3 Hizmetli olmak üzere </a:t>
            </a:r>
            <a:r>
              <a:rPr lang="tr-TR" altLang="tr-TR" sz="2200" b="1" dirty="0" smtClean="0">
                <a:latin typeface="Times New Roman" pitchFamily="18" charset="0"/>
                <a:cs typeface="Times New Roman" pitchFamily="18" charset="0"/>
              </a:rPr>
              <a:t>toplam 11 </a:t>
            </a:r>
            <a:r>
              <a:rPr lang="tr-TR" altLang="tr-TR" sz="2200" dirty="0" smtClean="0">
                <a:latin typeface="Times New Roman" pitchFamily="18" charset="0"/>
                <a:cs typeface="Times New Roman" pitchFamily="18" charset="0"/>
              </a:rPr>
              <a:t>personel ile iş ve işlemler yürütülmektedir.</a:t>
            </a:r>
          </a:p>
          <a:p>
            <a:pPr eaLnBrk="1" hangingPunct="1">
              <a:buFontTx/>
              <a:buNone/>
            </a:pPr>
            <a:r>
              <a:rPr lang="tr-TR" altLang="tr-TR" sz="2400" dirty="0" smtClean="0">
                <a:latin typeface="Times New Roman" pitchFamily="18" charset="0"/>
                <a:cs typeface="Times New Roman" pitchFamily="18" charset="0"/>
              </a:rPr>
              <a:t>*  </a:t>
            </a:r>
            <a:r>
              <a:rPr lang="tr-TR" altLang="tr-TR" sz="1800" dirty="0" smtClean="0">
                <a:latin typeface="Times New Roman" pitchFamily="18" charset="0"/>
                <a:cs typeface="Times New Roman" pitchFamily="18" charset="0"/>
              </a:rPr>
              <a:t>Şef Tülün ALANYÜZ Battalgazi İlçe Milli Eğitim Müdürlüğü’nde, Teknisyen Metin KUŞBAY </a:t>
            </a:r>
            <a:r>
              <a:rPr lang="tr-TR" altLang="tr-TR" sz="1800" dirty="0" err="1" smtClean="0">
                <a:latin typeface="Times New Roman" pitchFamily="18" charset="0"/>
                <a:cs typeface="Times New Roman" pitchFamily="18" charset="0"/>
              </a:rPr>
              <a:t>İbn</a:t>
            </a:r>
            <a:r>
              <a:rPr lang="tr-TR" altLang="tr-TR" sz="1800" dirty="0" smtClean="0">
                <a:latin typeface="Times New Roman" pitchFamily="18" charset="0"/>
                <a:cs typeface="Times New Roman" pitchFamily="18" charset="0"/>
              </a:rPr>
              <a:t>-i Sina Özel Eğitim Uygulama Okulu’nda ve Teknisyen Mehmet MEŞEGÜL </a:t>
            </a:r>
            <a:r>
              <a:rPr lang="tr-TR" altLang="tr-TR" sz="1800" dirty="0" err="1" smtClean="0">
                <a:latin typeface="Times New Roman" pitchFamily="18" charset="0"/>
                <a:cs typeface="Times New Roman" pitchFamily="18" charset="0"/>
              </a:rPr>
              <a:t>Öğretmenevi’nde</a:t>
            </a:r>
            <a:r>
              <a:rPr lang="tr-TR" altLang="tr-TR" sz="1800" dirty="0" smtClean="0">
                <a:latin typeface="Times New Roman" pitchFamily="18" charset="0"/>
                <a:cs typeface="Times New Roman" pitchFamily="18" charset="0"/>
              </a:rPr>
              <a:t> görevlendirme ile çalışmaktadır.</a:t>
            </a:r>
          </a:p>
        </p:txBody>
      </p:sp>
      <p:sp>
        <p:nvSpPr>
          <p:cNvPr id="5" name="Oval 4"/>
          <p:cNvSpPr/>
          <p:nvPr/>
        </p:nvSpPr>
        <p:spPr>
          <a:xfrm>
            <a:off x="3075698" y="8388423"/>
            <a:ext cx="789930" cy="638549"/>
          </a:xfrm>
          <a:prstGeom prst="ellipse">
            <a:avLst/>
          </a:prstGeom>
          <a:blipFill rotWithShape="1">
            <a:blip r:embed="rId2" cstate="print"/>
            <a:srcRect/>
            <a:stretch>
              <a:fillRect l="-39000" r="-39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 name="Slayt Numarası Yer Tutucusu 1"/>
          <p:cNvSpPr>
            <a:spLocks noGrp="1"/>
          </p:cNvSpPr>
          <p:nvPr>
            <p:ph type="sldNum" sz="quarter" idx="15"/>
          </p:nvPr>
        </p:nvSpPr>
        <p:spPr/>
        <p:txBody>
          <a:bodyPr/>
          <a:lstStyle/>
          <a:p>
            <a:fld id="{8CBDD212-C4A0-4566-B652-9CB934D6A671}" type="slidenum">
              <a:rPr lang="tr-TR" altLang="tr-TR" smtClean="0"/>
              <a:pPr/>
              <a:t>2</a:t>
            </a:fld>
            <a:endParaRPr lang="tr-TR" alt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04664" y="1691680"/>
            <a:ext cx="5904656" cy="5688632"/>
          </a:xfrm>
          <a:solidFill>
            <a:schemeClr val="bg1">
              <a:lumMod val="95000"/>
            </a:schemeClr>
          </a:solidFill>
          <a:ln w="57150">
            <a:solidFill>
              <a:schemeClr val="accent1">
                <a:lumMod val="20000"/>
                <a:lumOff val="80000"/>
              </a:schemeClr>
            </a:solidFill>
          </a:ln>
        </p:spPr>
        <p:txBody>
          <a:bodyPr>
            <a:normAutofit lnSpcReduction="10000"/>
          </a:bodyPr>
          <a:lstStyle/>
          <a:p>
            <a:pPr marL="0" indent="0">
              <a:buNone/>
            </a:pPr>
            <a:r>
              <a:rPr lang="tr-TR" sz="2200" dirty="0" smtClean="0">
                <a:latin typeface="Times New Roman" pitchFamily="18" charset="0"/>
                <a:cs typeface="Times New Roman" pitchFamily="18" charset="0"/>
              </a:rPr>
              <a:t>Müdürlüğümüzce 2021-2022 Eğitim Öğretim yılında Kitap K’oku’su Projesi ve Yaratıcı Pencere Projesi yürütülmektedir. </a:t>
            </a:r>
          </a:p>
          <a:p>
            <a:pPr marL="0" indent="0">
              <a:buNone/>
            </a:pPr>
            <a:r>
              <a:rPr lang="tr-TR" sz="2200" dirty="0" smtClean="0">
                <a:latin typeface="Times New Roman" pitchFamily="18" charset="0"/>
                <a:cs typeface="Times New Roman" pitchFamily="18" charset="0"/>
              </a:rPr>
              <a:t>Kitap </a:t>
            </a:r>
            <a:r>
              <a:rPr lang="tr-TR" sz="2200" dirty="0" err="1">
                <a:latin typeface="Times New Roman" pitchFamily="18" charset="0"/>
                <a:cs typeface="Times New Roman" pitchFamily="18" charset="0"/>
              </a:rPr>
              <a:t>K’oku’su</a:t>
            </a:r>
            <a:r>
              <a:rPr lang="tr-TR" sz="2200" dirty="0">
                <a:latin typeface="Times New Roman" pitchFamily="18" charset="0"/>
                <a:cs typeface="Times New Roman" pitchFamily="18" charset="0"/>
              </a:rPr>
              <a:t> Projesi </a:t>
            </a:r>
            <a:r>
              <a:rPr lang="tr-TR" sz="2200" dirty="0" smtClean="0">
                <a:latin typeface="Times New Roman" pitchFamily="18" charset="0"/>
                <a:cs typeface="Times New Roman" pitchFamily="18" charset="0"/>
              </a:rPr>
              <a:t>kapsamında;</a:t>
            </a:r>
          </a:p>
          <a:p>
            <a:pPr>
              <a:buFont typeface="Wingdings" pitchFamily="2" charset="2"/>
              <a:buChar char="Ø"/>
            </a:pPr>
            <a:r>
              <a:rPr lang="tr-TR" sz="2200" dirty="0" smtClean="0">
                <a:latin typeface="Times New Roman" pitchFamily="18" charset="0"/>
                <a:cs typeface="Times New Roman" pitchFamily="18" charset="0"/>
              </a:rPr>
              <a:t>Okullarımızın kütüphanelerinin zenginleştirilmesi ve bu kütüphanelerden öğrencilerimizin azami ölçüde yararlanmaları için gerekli çalışmalar yapıldı.</a:t>
            </a:r>
          </a:p>
          <a:p>
            <a:pPr>
              <a:buFont typeface="Wingdings" pitchFamily="2" charset="2"/>
              <a:buChar char="Ø"/>
            </a:pPr>
            <a:r>
              <a:rPr lang="tr-TR" sz="2200" dirty="0">
                <a:latin typeface="Times New Roman" pitchFamily="18" charset="0"/>
                <a:cs typeface="Times New Roman" pitchFamily="18" charset="0"/>
              </a:rPr>
              <a:t>İlçemiz okullarında kitap okuma yarışmaları </a:t>
            </a:r>
            <a:r>
              <a:rPr lang="tr-TR" sz="2200" dirty="0" smtClean="0">
                <a:latin typeface="Times New Roman" pitchFamily="18" charset="0"/>
                <a:cs typeface="Times New Roman" pitchFamily="18" charset="0"/>
              </a:rPr>
              <a:t>yapıldı.</a:t>
            </a:r>
          </a:p>
          <a:p>
            <a:pPr>
              <a:buFont typeface="Wingdings" pitchFamily="2" charset="2"/>
              <a:buChar char="Ø"/>
            </a:pPr>
            <a:r>
              <a:rPr lang="tr-TR" sz="2200" dirty="0" smtClean="0">
                <a:latin typeface="Times New Roman" pitchFamily="18" charset="0"/>
                <a:cs typeface="Times New Roman" pitchFamily="18" charset="0"/>
              </a:rPr>
              <a:t>İlçemiz camii ve </a:t>
            </a:r>
            <a:r>
              <a:rPr lang="tr-TR" sz="2200" dirty="0">
                <a:latin typeface="Times New Roman" pitchFamily="18" charset="0"/>
                <a:cs typeface="Times New Roman" pitchFamily="18" charset="0"/>
              </a:rPr>
              <a:t>c</a:t>
            </a:r>
            <a:r>
              <a:rPr lang="tr-TR" sz="2200" dirty="0" smtClean="0">
                <a:latin typeface="Times New Roman" pitchFamily="18" charset="0"/>
                <a:cs typeface="Times New Roman" pitchFamily="18" charset="0"/>
              </a:rPr>
              <a:t>emevlerine kitap bağışı yapıldı.</a:t>
            </a:r>
          </a:p>
          <a:p>
            <a:pPr>
              <a:buFont typeface="Wingdings" pitchFamily="2" charset="2"/>
              <a:buChar char="Ø"/>
            </a:pPr>
            <a:r>
              <a:rPr lang="tr-TR" sz="2200" dirty="0" smtClean="0">
                <a:latin typeface="Times New Roman" pitchFamily="18" charset="0"/>
                <a:cs typeface="Times New Roman" pitchFamily="18" charset="0"/>
              </a:rPr>
              <a:t>İlçemizde bulunan kıraathanelere kitaplık kurularak kitap bağışı yapıldı.</a:t>
            </a:r>
          </a:p>
          <a:p>
            <a:pPr>
              <a:buFont typeface="Wingdings" pitchFamily="2" charset="2"/>
              <a:buChar char="Ø"/>
            </a:pPr>
            <a:r>
              <a:rPr lang="tr-TR" sz="2200" dirty="0" smtClean="0">
                <a:latin typeface="Times New Roman" pitchFamily="18" charset="0"/>
                <a:cs typeface="Times New Roman" pitchFamily="18" charset="0"/>
              </a:rPr>
              <a:t>İlçe </a:t>
            </a:r>
            <a:r>
              <a:rPr lang="tr-TR" sz="2200" dirty="0">
                <a:latin typeface="Times New Roman" pitchFamily="18" charset="0"/>
                <a:cs typeface="Times New Roman" pitchFamily="18" charset="0"/>
              </a:rPr>
              <a:t>sakinlerine kitap okuma alışkanlığı </a:t>
            </a:r>
            <a:r>
              <a:rPr lang="tr-TR" sz="2200" dirty="0" smtClean="0">
                <a:latin typeface="Times New Roman" pitchFamily="18" charset="0"/>
                <a:cs typeface="Times New Roman" pitchFamily="18" charset="0"/>
              </a:rPr>
              <a:t>kazandırmak amacıyla kitaplar sokakta etkinlikleri yapıldı. </a:t>
            </a:r>
          </a:p>
          <a:p>
            <a:pPr>
              <a:buFont typeface="Wingdings" pitchFamily="2" charset="2"/>
              <a:buChar char="Ø"/>
            </a:pPr>
            <a:endParaRPr lang="tr-TR" sz="2200" dirty="0">
              <a:latin typeface="Times New Roman" pitchFamily="18" charset="0"/>
              <a:cs typeface="Times New Roman" pitchFamily="18" charset="0"/>
            </a:endParaRPr>
          </a:p>
        </p:txBody>
      </p:sp>
      <p:sp>
        <p:nvSpPr>
          <p:cNvPr id="4" name="1 Başlık"/>
          <p:cNvSpPr>
            <a:spLocks noGrp="1"/>
          </p:cNvSpPr>
          <p:nvPr>
            <p:ph type="title"/>
          </p:nvPr>
        </p:nvSpPr>
        <p:spPr>
          <a:xfrm>
            <a:off x="404664" y="539552"/>
            <a:ext cx="5915025" cy="720080"/>
          </a:xfrm>
          <a:solidFill>
            <a:schemeClr val="bg1">
              <a:lumMod val="95000"/>
            </a:schemeClr>
          </a:solidFill>
          <a:ln w="57150">
            <a:solidFill>
              <a:schemeClr val="accent1">
                <a:lumMod val="20000"/>
                <a:lumOff val="80000"/>
              </a:schemeClr>
            </a:solidFill>
          </a:ln>
        </p:spPr>
        <p:txBody>
          <a:bodyPr>
            <a:normAutofit/>
          </a:bodyPr>
          <a:lstStyle/>
          <a:p>
            <a:pPr algn="ctr" eaLnBrk="1" hangingPunct="1"/>
            <a:r>
              <a:rPr lang="tr-TR" altLang="tr-TR" sz="2600" b="1" dirty="0" smtClean="0">
                <a:solidFill>
                  <a:schemeClr val="tx1"/>
                </a:solidFill>
                <a:latin typeface="Times New Roman" pitchFamily="18" charset="0"/>
                <a:cs typeface="Times New Roman" pitchFamily="18" charset="0"/>
              </a:rPr>
              <a:t>PROJELERİMİZ</a:t>
            </a:r>
          </a:p>
        </p:txBody>
      </p:sp>
      <p:sp>
        <p:nvSpPr>
          <p:cNvPr id="5" name="Oval 4"/>
          <p:cNvSpPr/>
          <p:nvPr/>
        </p:nvSpPr>
        <p:spPr>
          <a:xfrm>
            <a:off x="3075698" y="8388423"/>
            <a:ext cx="789930" cy="638549"/>
          </a:xfrm>
          <a:prstGeom prst="ellipse">
            <a:avLst/>
          </a:prstGeom>
          <a:blipFill rotWithShape="1">
            <a:blip r:embed="rId2" cstate="print"/>
            <a:srcRect/>
            <a:stretch>
              <a:fillRect l="-39000" r="-39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 name="Slayt Numarası Yer Tutucusu 1"/>
          <p:cNvSpPr>
            <a:spLocks noGrp="1"/>
          </p:cNvSpPr>
          <p:nvPr>
            <p:ph type="sldNum" sz="quarter" idx="15"/>
          </p:nvPr>
        </p:nvSpPr>
        <p:spPr/>
        <p:txBody>
          <a:bodyPr/>
          <a:lstStyle/>
          <a:p>
            <a:fld id="{8CBDD212-C4A0-4566-B652-9CB934D6A671}" type="slidenum">
              <a:rPr lang="tr-TR" altLang="tr-TR" smtClean="0"/>
              <a:pPr/>
              <a:t>20</a:t>
            </a:fld>
            <a:endParaRPr lang="tr-TR" altLang="tr-TR" dirty="0"/>
          </a:p>
        </p:txBody>
      </p:sp>
    </p:spTree>
    <p:extLst>
      <p:ext uri="{BB962C8B-B14F-4D97-AF65-F5344CB8AC3E}">
        <p14:creationId xmlns:p14="http://schemas.microsoft.com/office/powerpoint/2010/main" val="779556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404664" y="539552"/>
            <a:ext cx="5915025" cy="720080"/>
          </a:xfrm>
          <a:solidFill>
            <a:schemeClr val="bg1">
              <a:lumMod val="95000"/>
            </a:schemeClr>
          </a:solidFill>
          <a:ln w="57150">
            <a:solidFill>
              <a:schemeClr val="accent1">
                <a:lumMod val="20000"/>
                <a:lumOff val="80000"/>
              </a:schemeClr>
            </a:solidFill>
          </a:ln>
        </p:spPr>
        <p:txBody>
          <a:bodyPr>
            <a:normAutofit/>
          </a:bodyPr>
          <a:lstStyle/>
          <a:p>
            <a:pPr algn="ctr" eaLnBrk="1" hangingPunct="1"/>
            <a:r>
              <a:rPr lang="tr-TR" altLang="tr-TR" sz="2600" b="1" dirty="0" smtClean="0">
                <a:solidFill>
                  <a:schemeClr val="tx1"/>
                </a:solidFill>
                <a:latin typeface="Times New Roman" pitchFamily="18" charset="0"/>
                <a:cs typeface="Times New Roman" pitchFamily="18" charset="0"/>
              </a:rPr>
              <a:t>PROJELERİMİZ</a:t>
            </a:r>
          </a:p>
        </p:txBody>
      </p:sp>
      <p:sp>
        <p:nvSpPr>
          <p:cNvPr id="5" name="İçerik Yer Tutucusu 2"/>
          <p:cNvSpPr>
            <a:spLocks noGrp="1"/>
          </p:cNvSpPr>
          <p:nvPr>
            <p:ph sz="quarter" idx="1"/>
          </p:nvPr>
        </p:nvSpPr>
        <p:spPr>
          <a:xfrm>
            <a:off x="404664" y="2051720"/>
            <a:ext cx="5904656" cy="5040560"/>
          </a:xfrm>
          <a:solidFill>
            <a:schemeClr val="bg1">
              <a:lumMod val="95000"/>
            </a:schemeClr>
          </a:solidFill>
          <a:ln w="57150">
            <a:solidFill>
              <a:schemeClr val="accent1">
                <a:lumMod val="20000"/>
                <a:lumOff val="80000"/>
              </a:schemeClr>
            </a:solidFill>
          </a:ln>
        </p:spPr>
        <p:txBody>
          <a:bodyPr>
            <a:normAutofit/>
          </a:bodyPr>
          <a:lstStyle/>
          <a:p>
            <a:pPr marL="0" indent="0">
              <a:buNone/>
            </a:pPr>
            <a:r>
              <a:rPr lang="tr-TR" sz="2200" dirty="0" smtClean="0">
                <a:latin typeface="Times New Roman" pitchFamily="18" charset="0"/>
                <a:cs typeface="Times New Roman" pitchFamily="18" charset="0"/>
              </a:rPr>
              <a:t>Yaratıcı Pencere Projesi kapsamında ise okullarımızda;</a:t>
            </a:r>
          </a:p>
          <a:p>
            <a:pPr>
              <a:buFont typeface="Wingdings" pitchFamily="2" charset="2"/>
              <a:buChar char="Ø"/>
            </a:pPr>
            <a:r>
              <a:rPr lang="tr-TR" sz="2200" dirty="0">
                <a:latin typeface="Times New Roman" pitchFamily="18" charset="0"/>
                <a:cs typeface="Times New Roman" pitchFamily="18" charset="0"/>
              </a:rPr>
              <a:t>Yaratıcı düşünceye sevk edici proje ödevleri </a:t>
            </a:r>
            <a:r>
              <a:rPr lang="tr-TR" sz="2200" dirty="0" smtClean="0">
                <a:latin typeface="Times New Roman" pitchFamily="18" charset="0"/>
                <a:cs typeface="Times New Roman" pitchFamily="18" charset="0"/>
              </a:rPr>
              <a:t>sergisi düzenlendi.</a:t>
            </a:r>
          </a:p>
          <a:p>
            <a:pPr>
              <a:buFont typeface="Wingdings" pitchFamily="2" charset="2"/>
              <a:buChar char="Ø"/>
            </a:pPr>
            <a:r>
              <a:rPr lang="tr-TR" sz="2200" dirty="0">
                <a:latin typeface="Times New Roman" pitchFamily="18" charset="0"/>
                <a:cs typeface="Times New Roman" pitchFamily="18" charset="0"/>
              </a:rPr>
              <a:t>Atık malzemelerden oyuncak yapımı çalışmaları</a:t>
            </a:r>
            <a:r>
              <a:rPr lang="tr-TR" sz="2200" dirty="0" smtClean="0">
                <a:latin typeface="Times New Roman" pitchFamily="18" charset="0"/>
                <a:cs typeface="Times New Roman" pitchFamily="18" charset="0"/>
              </a:rPr>
              <a:t>,</a:t>
            </a:r>
            <a:endParaRPr lang="tr-TR" sz="2200" dirty="0">
              <a:latin typeface="Times New Roman" pitchFamily="18" charset="0"/>
              <a:cs typeface="Times New Roman" pitchFamily="18" charset="0"/>
            </a:endParaRPr>
          </a:p>
          <a:p>
            <a:pPr>
              <a:buFont typeface="Wingdings" pitchFamily="2" charset="2"/>
              <a:buChar char="Ø"/>
            </a:pPr>
            <a:r>
              <a:rPr lang="tr-TR" sz="2200" dirty="0" smtClean="0">
                <a:latin typeface="Times New Roman" pitchFamily="18" charset="0"/>
                <a:cs typeface="Times New Roman" pitchFamily="18" charset="0"/>
              </a:rPr>
              <a:t>Satranç, mangala ve </a:t>
            </a:r>
            <a:r>
              <a:rPr lang="tr-TR" sz="2200" dirty="0" err="1" smtClean="0">
                <a:latin typeface="Times New Roman" pitchFamily="18" charset="0"/>
                <a:cs typeface="Times New Roman" pitchFamily="18" charset="0"/>
              </a:rPr>
              <a:t>reversi</a:t>
            </a:r>
            <a:r>
              <a:rPr lang="tr-TR" sz="2200" dirty="0" smtClean="0">
                <a:latin typeface="Times New Roman" pitchFamily="18" charset="0"/>
                <a:cs typeface="Times New Roman" pitchFamily="18" charset="0"/>
              </a:rPr>
              <a:t> oyunları yarışmaları yapıldı.</a:t>
            </a:r>
          </a:p>
          <a:p>
            <a:pPr>
              <a:buFont typeface="Wingdings" pitchFamily="2" charset="2"/>
              <a:buChar char="Ø"/>
            </a:pPr>
            <a:r>
              <a:rPr lang="tr-TR" sz="2200" dirty="0" smtClean="0">
                <a:latin typeface="Times New Roman" pitchFamily="18" charset="0"/>
                <a:cs typeface="Times New Roman" pitchFamily="18" charset="0"/>
              </a:rPr>
              <a:t>Dereceye giren öğrencilerimiz ödüllendirildi.</a:t>
            </a:r>
          </a:p>
        </p:txBody>
      </p:sp>
      <p:sp>
        <p:nvSpPr>
          <p:cNvPr id="6" name="Oval 5"/>
          <p:cNvSpPr/>
          <p:nvPr/>
        </p:nvSpPr>
        <p:spPr>
          <a:xfrm>
            <a:off x="3075698" y="8388423"/>
            <a:ext cx="789930" cy="638549"/>
          </a:xfrm>
          <a:prstGeom prst="ellipse">
            <a:avLst/>
          </a:prstGeom>
          <a:blipFill rotWithShape="1">
            <a:blip r:embed="rId2" cstate="print"/>
            <a:srcRect/>
            <a:stretch>
              <a:fillRect l="-39000" r="-39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 name="Slayt Numarası Yer Tutucusu 1"/>
          <p:cNvSpPr>
            <a:spLocks noGrp="1"/>
          </p:cNvSpPr>
          <p:nvPr>
            <p:ph type="sldNum" sz="quarter" idx="15"/>
          </p:nvPr>
        </p:nvSpPr>
        <p:spPr/>
        <p:txBody>
          <a:bodyPr/>
          <a:lstStyle/>
          <a:p>
            <a:fld id="{8CBDD212-C4A0-4566-B652-9CB934D6A671}" type="slidenum">
              <a:rPr lang="tr-TR" altLang="tr-TR" smtClean="0"/>
              <a:pPr/>
              <a:t>21</a:t>
            </a:fld>
            <a:endParaRPr lang="tr-TR" altLang="tr-TR" dirty="0"/>
          </a:p>
        </p:txBody>
      </p:sp>
    </p:spTree>
    <p:extLst>
      <p:ext uri="{BB962C8B-B14F-4D97-AF65-F5344CB8AC3E}">
        <p14:creationId xmlns:p14="http://schemas.microsoft.com/office/powerpoint/2010/main" val="19499381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sz="quarter" idx="1"/>
          </p:nvPr>
        </p:nvSpPr>
        <p:spPr>
          <a:xfrm>
            <a:off x="332656" y="2483768"/>
            <a:ext cx="6030093" cy="3528392"/>
          </a:xfrm>
          <a:solidFill>
            <a:schemeClr val="bg1">
              <a:lumMod val="95000"/>
            </a:schemeClr>
          </a:solidFill>
          <a:ln w="57150">
            <a:solidFill>
              <a:schemeClr val="accent1">
                <a:lumMod val="20000"/>
                <a:lumOff val="80000"/>
              </a:schemeClr>
            </a:solidFill>
          </a:ln>
        </p:spPr>
        <p:txBody>
          <a:bodyPr/>
          <a:lstStyle/>
          <a:p>
            <a:pPr algn="ctr" eaLnBrk="1" hangingPunct="1">
              <a:buFontTx/>
              <a:buNone/>
            </a:pPr>
            <a:endParaRPr lang="tr-TR" altLang="tr-TR" b="1" dirty="0" smtClean="0">
              <a:latin typeface="Times New Roman" pitchFamily="18" charset="0"/>
              <a:cs typeface="Times New Roman" pitchFamily="18" charset="0"/>
            </a:endParaRPr>
          </a:p>
          <a:p>
            <a:pPr algn="ctr" eaLnBrk="1" hangingPunct="1">
              <a:buFontTx/>
              <a:buNone/>
            </a:pPr>
            <a:r>
              <a:rPr lang="tr-TR" altLang="tr-TR" dirty="0" smtClean="0">
                <a:latin typeface="Times New Roman" pitchFamily="18" charset="0"/>
                <a:cs typeface="Times New Roman" pitchFamily="18" charset="0"/>
              </a:rPr>
              <a:t>Arz ederim.</a:t>
            </a:r>
          </a:p>
          <a:p>
            <a:pPr algn="ctr" eaLnBrk="1" hangingPunct="1">
              <a:buFontTx/>
              <a:buNone/>
            </a:pPr>
            <a:endParaRPr lang="tr-TR" altLang="tr-TR" dirty="0" smtClean="0">
              <a:latin typeface="Times New Roman" pitchFamily="18" charset="0"/>
              <a:cs typeface="Times New Roman" pitchFamily="18" charset="0"/>
            </a:endParaRPr>
          </a:p>
          <a:p>
            <a:pPr algn="ctr" eaLnBrk="1" hangingPunct="1">
              <a:buFontTx/>
              <a:buNone/>
            </a:pPr>
            <a:r>
              <a:rPr lang="tr-TR" altLang="tr-TR" dirty="0" smtClean="0">
                <a:latin typeface="Times New Roman" pitchFamily="18" charset="0"/>
                <a:cs typeface="Times New Roman" pitchFamily="18" charset="0"/>
              </a:rPr>
              <a:t>Sadun KILINÇ</a:t>
            </a:r>
          </a:p>
          <a:p>
            <a:pPr algn="ctr" eaLnBrk="1" hangingPunct="1">
              <a:buFontTx/>
              <a:buNone/>
            </a:pPr>
            <a:r>
              <a:rPr lang="tr-TR" altLang="tr-TR" dirty="0" smtClean="0">
                <a:latin typeface="Times New Roman" pitchFamily="18" charset="0"/>
                <a:cs typeface="Times New Roman" pitchFamily="18" charset="0"/>
              </a:rPr>
              <a:t> İlçe Milli Eğitim Müdürü</a:t>
            </a:r>
          </a:p>
          <a:p>
            <a:pPr algn="ctr" eaLnBrk="1" hangingPunct="1">
              <a:buFontTx/>
              <a:buNone/>
            </a:pPr>
            <a:endParaRPr lang="tr-TR" altLang="tr-TR" dirty="0" smtClean="0">
              <a:latin typeface="Times New Roman" pitchFamily="18" charset="0"/>
              <a:cs typeface="Times New Roman" pitchFamily="18" charset="0"/>
            </a:endParaRPr>
          </a:p>
          <a:p>
            <a:pPr algn="ctr" eaLnBrk="1" hangingPunct="1">
              <a:buFontTx/>
              <a:buNone/>
            </a:pPr>
            <a:r>
              <a:rPr lang="tr-TR" altLang="tr-TR" dirty="0" smtClean="0">
                <a:latin typeface="Times New Roman" pitchFamily="18" charset="0"/>
                <a:cs typeface="Times New Roman" pitchFamily="18" charset="0"/>
              </a:rPr>
              <a:t>06/10/2022</a:t>
            </a:r>
          </a:p>
        </p:txBody>
      </p:sp>
      <p:sp>
        <p:nvSpPr>
          <p:cNvPr id="4" name="Oval 3"/>
          <p:cNvSpPr/>
          <p:nvPr/>
        </p:nvSpPr>
        <p:spPr>
          <a:xfrm>
            <a:off x="3075698" y="8388423"/>
            <a:ext cx="789930" cy="638549"/>
          </a:xfrm>
          <a:prstGeom prst="ellipse">
            <a:avLst/>
          </a:prstGeom>
          <a:blipFill rotWithShape="1">
            <a:blip r:embed="rId3" cstate="print"/>
            <a:srcRect/>
            <a:stretch>
              <a:fillRect l="-39000" r="-39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 name="Slayt Numarası Yer Tutucusu 1"/>
          <p:cNvSpPr>
            <a:spLocks noGrp="1"/>
          </p:cNvSpPr>
          <p:nvPr>
            <p:ph type="sldNum" sz="quarter" idx="15"/>
          </p:nvPr>
        </p:nvSpPr>
        <p:spPr/>
        <p:txBody>
          <a:bodyPr/>
          <a:lstStyle/>
          <a:p>
            <a:fld id="{8CBDD212-C4A0-4566-B652-9CB934D6A671}" type="slidenum">
              <a:rPr lang="tr-TR" altLang="tr-TR" smtClean="0"/>
              <a:pPr/>
              <a:t>22</a:t>
            </a:fld>
            <a:endParaRPr lang="tr-TR" alt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32656" y="899592"/>
            <a:ext cx="6048672" cy="648072"/>
          </a:xfrm>
          <a:solidFill>
            <a:schemeClr val="bg1">
              <a:lumMod val="95000"/>
            </a:schemeClr>
          </a:solidFill>
          <a:ln w="57150">
            <a:solidFill>
              <a:schemeClr val="accent1">
                <a:lumMod val="20000"/>
                <a:lumOff val="80000"/>
              </a:schemeClr>
            </a:solidFill>
          </a:ln>
        </p:spPr>
        <p:txBody>
          <a:bodyPr>
            <a:normAutofit/>
          </a:bodyPr>
          <a:lstStyle/>
          <a:p>
            <a:pPr algn="ctr" eaLnBrk="1" hangingPunct="1"/>
            <a:r>
              <a:rPr lang="tr-TR" altLang="tr-TR" sz="2600" b="1" dirty="0" smtClean="0">
                <a:solidFill>
                  <a:schemeClr val="tx1"/>
                </a:solidFill>
                <a:latin typeface="Times New Roman" pitchFamily="18" charset="0"/>
                <a:cs typeface="Times New Roman" pitchFamily="18" charset="0"/>
              </a:rPr>
              <a:t>İDARECİ/ÖĞRETMEN SAYILARI</a:t>
            </a:r>
          </a:p>
        </p:txBody>
      </p:sp>
      <p:sp>
        <p:nvSpPr>
          <p:cNvPr id="7171" name="Rectangle 3"/>
          <p:cNvSpPr>
            <a:spLocks noGrp="1" noChangeArrowheads="1"/>
          </p:cNvSpPr>
          <p:nvPr>
            <p:ph sz="quarter" idx="1"/>
          </p:nvPr>
        </p:nvSpPr>
        <p:spPr>
          <a:xfrm>
            <a:off x="351236" y="2434168"/>
            <a:ext cx="6030093" cy="5306184"/>
          </a:xfrm>
          <a:solidFill>
            <a:schemeClr val="bg1">
              <a:lumMod val="95000"/>
            </a:schemeClr>
          </a:solidFill>
          <a:ln w="57150">
            <a:solidFill>
              <a:schemeClr val="accent1">
                <a:lumMod val="20000"/>
                <a:lumOff val="80000"/>
              </a:schemeClr>
            </a:solidFill>
          </a:ln>
        </p:spPr>
        <p:txBody>
          <a:bodyPr rtlCol="0">
            <a:normAutofit/>
          </a:bodyPr>
          <a:lstStyle/>
          <a:p>
            <a:pPr algn="just" eaLnBrk="1" fontAlgn="auto" hangingPunct="1">
              <a:lnSpc>
                <a:spcPct val="80000"/>
              </a:lnSpc>
              <a:spcAft>
                <a:spcPts val="0"/>
              </a:spcAft>
              <a:buFontTx/>
              <a:buNone/>
              <a:defRPr/>
            </a:pPr>
            <a:r>
              <a:rPr lang="tr-TR" altLang="tr-TR" b="1" dirty="0" smtClean="0"/>
              <a:t>		</a:t>
            </a:r>
            <a:endParaRPr lang="tr-TR" altLang="tr-TR" dirty="0" smtClean="0"/>
          </a:p>
          <a:p>
            <a:pPr algn="just" eaLnBrk="1" fontAlgn="auto" hangingPunct="1">
              <a:lnSpc>
                <a:spcPct val="80000"/>
              </a:lnSpc>
              <a:spcAft>
                <a:spcPts val="0"/>
              </a:spcAft>
              <a:buFontTx/>
              <a:buNone/>
              <a:defRPr/>
            </a:pPr>
            <a:r>
              <a:rPr lang="tr-TR" altLang="tr-TR" dirty="0" smtClean="0"/>
              <a:t>	</a:t>
            </a:r>
            <a:r>
              <a:rPr lang="tr-TR" altLang="tr-TR" sz="2200" b="1" dirty="0" smtClean="0">
                <a:latin typeface="Times New Roman" panose="02020603050405020304" pitchFamily="18" charset="0"/>
                <a:cs typeface="Times New Roman" panose="02020603050405020304" pitchFamily="18" charset="0"/>
              </a:rPr>
              <a:t>İlçemiz okul/kurumları bünyesinde</a:t>
            </a:r>
            <a:r>
              <a:rPr lang="tr-TR" altLang="tr-TR" sz="2200" dirty="0" smtClean="0">
                <a:latin typeface="Times New Roman" panose="02020603050405020304" pitchFamily="18" charset="0"/>
                <a:cs typeface="Times New Roman" panose="02020603050405020304" pitchFamily="18" charset="0"/>
              </a:rPr>
              <a:t>; </a:t>
            </a:r>
          </a:p>
          <a:p>
            <a:pPr algn="just" eaLnBrk="1" fontAlgn="auto" hangingPunct="1">
              <a:lnSpc>
                <a:spcPct val="80000"/>
              </a:lnSpc>
              <a:spcAft>
                <a:spcPts val="0"/>
              </a:spcAft>
              <a:buFontTx/>
              <a:buNone/>
              <a:defRPr/>
            </a:pPr>
            <a:endParaRPr lang="tr-TR" altLang="tr-TR" sz="2200" dirty="0" smtClean="0">
              <a:latin typeface="Times New Roman" panose="02020603050405020304" pitchFamily="18" charset="0"/>
              <a:cs typeface="Times New Roman" panose="02020603050405020304" pitchFamily="18" charset="0"/>
            </a:endParaRPr>
          </a:p>
          <a:p>
            <a:pPr algn="just" eaLnBrk="1" fontAlgn="auto" hangingPunct="1">
              <a:lnSpc>
                <a:spcPct val="80000"/>
              </a:lnSpc>
              <a:spcAft>
                <a:spcPts val="0"/>
              </a:spcAft>
              <a:buFont typeface="Wingdings" panose="05000000000000000000" pitchFamily="2" charset="2"/>
              <a:buChar char="Ø"/>
              <a:defRPr/>
            </a:pPr>
            <a:r>
              <a:rPr lang="tr-TR" altLang="tr-TR" sz="2200" dirty="0" smtClean="0">
                <a:latin typeface="Times New Roman" panose="02020603050405020304" pitchFamily="18" charset="0"/>
                <a:cs typeface="Times New Roman" panose="02020603050405020304" pitchFamily="18" charset="0"/>
              </a:rPr>
              <a:t>29 idareci (13 Müdür, 16 Müdür Yardımcısı)</a:t>
            </a:r>
          </a:p>
          <a:p>
            <a:pPr algn="just" eaLnBrk="1" fontAlgn="auto" hangingPunct="1">
              <a:lnSpc>
                <a:spcPct val="80000"/>
              </a:lnSpc>
              <a:spcAft>
                <a:spcPts val="0"/>
              </a:spcAft>
              <a:buFont typeface="Wingdings" panose="05000000000000000000" pitchFamily="2" charset="2"/>
              <a:buChar char="Ø"/>
              <a:defRPr/>
            </a:pPr>
            <a:r>
              <a:rPr lang="tr-TR" altLang="tr-TR" sz="2200" dirty="0" smtClean="0">
                <a:latin typeface="Times New Roman" panose="02020603050405020304" pitchFamily="18" charset="0"/>
                <a:cs typeface="Times New Roman" panose="02020603050405020304" pitchFamily="18" charset="0"/>
              </a:rPr>
              <a:t>40 Sınıf Öğretmeni, 111 Branş Öğretmeni, 8 Sözleşmeli Öğretmen</a:t>
            </a:r>
          </a:p>
          <a:p>
            <a:pPr algn="just" eaLnBrk="1" fontAlgn="auto" hangingPunct="1">
              <a:lnSpc>
                <a:spcPct val="80000"/>
              </a:lnSpc>
              <a:spcAft>
                <a:spcPts val="0"/>
              </a:spcAft>
              <a:buFont typeface="Wingdings" panose="05000000000000000000" pitchFamily="2" charset="2"/>
              <a:buChar char="Ø"/>
              <a:defRPr/>
            </a:pPr>
            <a:r>
              <a:rPr lang="tr-TR" altLang="tr-TR" sz="2200" dirty="0" smtClean="0">
                <a:latin typeface="Times New Roman" panose="02020603050405020304" pitchFamily="18" charset="0"/>
                <a:cs typeface="Times New Roman" panose="02020603050405020304" pitchFamily="18" charset="0"/>
              </a:rPr>
              <a:t>1 VHKİ</a:t>
            </a:r>
          </a:p>
          <a:p>
            <a:pPr algn="just" eaLnBrk="1" fontAlgn="auto" hangingPunct="1">
              <a:lnSpc>
                <a:spcPct val="80000"/>
              </a:lnSpc>
              <a:spcAft>
                <a:spcPts val="0"/>
              </a:spcAft>
              <a:buFont typeface="Wingdings" panose="05000000000000000000" pitchFamily="2" charset="2"/>
              <a:buChar char="Ø"/>
              <a:defRPr/>
            </a:pPr>
            <a:r>
              <a:rPr lang="tr-TR" altLang="tr-TR" sz="2200" dirty="0" smtClean="0">
                <a:latin typeface="Times New Roman" panose="02020603050405020304" pitchFamily="18" charset="0"/>
                <a:cs typeface="Times New Roman" panose="02020603050405020304" pitchFamily="18" charset="0"/>
              </a:rPr>
              <a:t>1 Memur</a:t>
            </a:r>
          </a:p>
          <a:p>
            <a:pPr algn="just" eaLnBrk="1" fontAlgn="auto" hangingPunct="1">
              <a:lnSpc>
                <a:spcPct val="80000"/>
              </a:lnSpc>
              <a:spcAft>
                <a:spcPts val="0"/>
              </a:spcAft>
              <a:buFont typeface="Wingdings" panose="05000000000000000000" pitchFamily="2" charset="2"/>
              <a:buChar char="Ø"/>
              <a:defRPr/>
            </a:pPr>
            <a:r>
              <a:rPr lang="tr-TR" altLang="tr-TR" sz="2200" dirty="0" smtClean="0">
                <a:latin typeface="Times New Roman" panose="02020603050405020304" pitchFamily="18" charset="0"/>
                <a:cs typeface="Times New Roman" panose="02020603050405020304" pitchFamily="18" charset="0"/>
              </a:rPr>
              <a:t>1 Sözleşmeli Aşçı</a:t>
            </a:r>
          </a:p>
          <a:p>
            <a:pPr algn="just" eaLnBrk="1" fontAlgn="auto" hangingPunct="1">
              <a:lnSpc>
                <a:spcPct val="80000"/>
              </a:lnSpc>
              <a:spcAft>
                <a:spcPts val="0"/>
              </a:spcAft>
              <a:buFont typeface="Wingdings" panose="05000000000000000000" pitchFamily="2" charset="2"/>
              <a:buChar char="Ø"/>
              <a:defRPr/>
            </a:pPr>
            <a:r>
              <a:rPr lang="tr-TR" altLang="tr-TR" sz="2200" dirty="0" smtClean="0">
                <a:latin typeface="Times New Roman" panose="02020603050405020304" pitchFamily="18" charset="0"/>
                <a:cs typeface="Times New Roman" panose="02020603050405020304" pitchFamily="18" charset="0"/>
              </a:rPr>
              <a:t>4 Hizmetli </a:t>
            </a:r>
          </a:p>
          <a:p>
            <a:pPr marL="0" indent="0" algn="just" eaLnBrk="1" fontAlgn="auto" hangingPunct="1">
              <a:lnSpc>
                <a:spcPct val="80000"/>
              </a:lnSpc>
              <a:spcAft>
                <a:spcPts val="0"/>
              </a:spcAft>
              <a:buNone/>
              <a:defRPr/>
            </a:pPr>
            <a:r>
              <a:rPr lang="tr-TR" altLang="tr-TR" sz="2200" dirty="0">
                <a:latin typeface="Times New Roman" panose="02020603050405020304" pitchFamily="18" charset="0"/>
                <a:cs typeface="Times New Roman" panose="02020603050405020304" pitchFamily="18" charset="0"/>
              </a:rPr>
              <a:t> </a:t>
            </a:r>
            <a:r>
              <a:rPr lang="tr-TR" altLang="tr-TR" sz="2200" dirty="0" smtClean="0">
                <a:latin typeface="Times New Roman" panose="02020603050405020304" pitchFamily="18" charset="0"/>
                <a:cs typeface="Times New Roman" panose="02020603050405020304" pitchFamily="18" charset="0"/>
              </a:rPr>
              <a:t>  olmak üzere </a:t>
            </a:r>
            <a:r>
              <a:rPr lang="tr-TR" altLang="tr-TR" sz="2200" b="1" dirty="0" smtClean="0">
                <a:latin typeface="Times New Roman" panose="02020603050405020304" pitchFamily="18" charset="0"/>
                <a:cs typeface="Times New Roman" panose="02020603050405020304" pitchFamily="18" charset="0"/>
              </a:rPr>
              <a:t>toplam 195 </a:t>
            </a:r>
            <a:r>
              <a:rPr lang="tr-TR" altLang="tr-TR" sz="2200" dirty="0" smtClean="0">
                <a:latin typeface="Times New Roman" panose="02020603050405020304" pitchFamily="18" charset="0"/>
                <a:cs typeface="Times New Roman" panose="02020603050405020304" pitchFamily="18" charset="0"/>
              </a:rPr>
              <a:t>öğretmen, idareci ve   personel görev yapmaktadır.</a:t>
            </a:r>
          </a:p>
          <a:p>
            <a:pPr marL="0" indent="0" algn="just" eaLnBrk="1" fontAlgn="auto" hangingPunct="1">
              <a:lnSpc>
                <a:spcPct val="80000"/>
              </a:lnSpc>
              <a:spcAft>
                <a:spcPts val="0"/>
              </a:spcAft>
              <a:buNone/>
              <a:defRPr/>
            </a:pPr>
            <a:r>
              <a:rPr lang="tr-TR" altLang="tr-TR" sz="2200" dirty="0" smtClean="0">
                <a:latin typeface="Times New Roman" panose="02020603050405020304" pitchFamily="18" charset="0"/>
                <a:cs typeface="Times New Roman" panose="02020603050405020304" pitchFamily="18" charset="0"/>
              </a:rPr>
              <a:t>İlçemiz tüm birimlerinde </a:t>
            </a:r>
            <a:r>
              <a:rPr lang="tr-TR" altLang="tr-TR" sz="2200" b="1" dirty="0" smtClean="0">
                <a:latin typeface="Times New Roman" panose="02020603050405020304" pitchFamily="18" charset="0"/>
                <a:cs typeface="Times New Roman" panose="02020603050405020304" pitchFamily="18" charset="0"/>
              </a:rPr>
              <a:t>toplam 206 </a:t>
            </a:r>
            <a:r>
              <a:rPr lang="tr-TR" altLang="tr-TR" sz="2200" dirty="0" smtClean="0">
                <a:latin typeface="Times New Roman" panose="02020603050405020304" pitchFamily="18" charset="0"/>
                <a:cs typeface="Times New Roman" panose="02020603050405020304" pitchFamily="18" charset="0"/>
              </a:rPr>
              <a:t>personel görev yapmaktadır. </a:t>
            </a:r>
          </a:p>
          <a:p>
            <a:pPr marL="0" indent="0" algn="just" eaLnBrk="1" fontAlgn="auto" hangingPunct="1">
              <a:lnSpc>
                <a:spcPct val="80000"/>
              </a:lnSpc>
              <a:spcAft>
                <a:spcPts val="0"/>
              </a:spcAft>
              <a:buNone/>
              <a:defRPr/>
            </a:pPr>
            <a:endParaRPr lang="tr-TR" altLang="tr-TR" sz="2400" dirty="0" smtClean="0">
              <a:latin typeface="Times New Roman" panose="02020603050405020304" pitchFamily="18" charset="0"/>
              <a:cs typeface="Times New Roman" panose="02020603050405020304" pitchFamily="18" charset="0"/>
            </a:endParaRPr>
          </a:p>
        </p:txBody>
      </p:sp>
      <p:sp>
        <p:nvSpPr>
          <p:cNvPr id="5" name="Oval 4"/>
          <p:cNvSpPr/>
          <p:nvPr/>
        </p:nvSpPr>
        <p:spPr>
          <a:xfrm>
            <a:off x="3075698" y="8388423"/>
            <a:ext cx="789930" cy="638549"/>
          </a:xfrm>
          <a:prstGeom prst="ellipse">
            <a:avLst/>
          </a:prstGeom>
          <a:blipFill rotWithShape="1">
            <a:blip r:embed="rId2" cstate="print"/>
            <a:srcRect/>
            <a:stretch>
              <a:fillRect l="-39000" r="-39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 name="Slayt Numarası Yer Tutucusu 1"/>
          <p:cNvSpPr>
            <a:spLocks noGrp="1"/>
          </p:cNvSpPr>
          <p:nvPr>
            <p:ph type="sldNum" sz="quarter" idx="15"/>
          </p:nvPr>
        </p:nvSpPr>
        <p:spPr/>
        <p:txBody>
          <a:bodyPr/>
          <a:lstStyle/>
          <a:p>
            <a:fld id="{8CBDD212-C4A0-4566-B652-9CB934D6A671}" type="slidenum">
              <a:rPr lang="tr-TR" altLang="tr-TR" smtClean="0"/>
              <a:pPr/>
              <a:t>3</a:t>
            </a:fld>
            <a:endParaRPr lang="tr-TR" alt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32198" y="683568"/>
            <a:ext cx="5711428" cy="648072"/>
          </a:xfrm>
          <a:solidFill>
            <a:schemeClr val="bg1">
              <a:lumMod val="95000"/>
            </a:schemeClr>
          </a:solidFill>
          <a:ln w="57150">
            <a:solidFill>
              <a:schemeClr val="accent1">
                <a:lumMod val="20000"/>
                <a:lumOff val="80000"/>
              </a:schemeClr>
            </a:solidFill>
          </a:ln>
        </p:spPr>
        <p:txBody>
          <a:bodyPr>
            <a:normAutofit/>
          </a:bodyPr>
          <a:lstStyle/>
          <a:p>
            <a:pPr algn="ctr"/>
            <a:r>
              <a:rPr lang="tr-TR" altLang="tr-TR" sz="2600" b="1" dirty="0" smtClean="0">
                <a:solidFill>
                  <a:schemeClr val="tx1"/>
                </a:solidFill>
                <a:latin typeface="Times New Roman" pitchFamily="18" charset="0"/>
                <a:cs typeface="Times New Roman" pitchFamily="18" charset="0"/>
              </a:rPr>
              <a:t>OKUL/</a:t>
            </a:r>
            <a:r>
              <a:rPr lang="tr-TR" altLang="tr-TR" sz="2600" b="1" dirty="0">
                <a:solidFill>
                  <a:schemeClr val="tx1"/>
                </a:solidFill>
                <a:latin typeface="Times New Roman" pitchFamily="18" charset="0"/>
                <a:cs typeface="Times New Roman" pitchFamily="18" charset="0"/>
              </a:rPr>
              <a:t>KURUM</a:t>
            </a:r>
            <a:r>
              <a:rPr lang="tr-TR" altLang="tr-TR" sz="2600" b="1" dirty="0" smtClean="0">
                <a:solidFill>
                  <a:schemeClr val="tx1"/>
                </a:solidFill>
                <a:latin typeface="Times New Roman" pitchFamily="18" charset="0"/>
                <a:cs typeface="Times New Roman" pitchFamily="18" charset="0"/>
              </a:rPr>
              <a:t> SAYILARI</a:t>
            </a:r>
          </a:p>
        </p:txBody>
      </p:sp>
      <p:sp>
        <p:nvSpPr>
          <p:cNvPr id="8195" name="Rectangle 3"/>
          <p:cNvSpPr>
            <a:spLocks noGrp="1" noChangeArrowheads="1"/>
          </p:cNvSpPr>
          <p:nvPr>
            <p:ph sz="quarter" idx="1"/>
          </p:nvPr>
        </p:nvSpPr>
        <p:spPr>
          <a:xfrm>
            <a:off x="404664" y="2195736"/>
            <a:ext cx="5760640" cy="4321108"/>
          </a:xfrm>
          <a:solidFill>
            <a:schemeClr val="bg1">
              <a:lumMod val="95000"/>
            </a:schemeClr>
          </a:solidFill>
          <a:ln w="57150">
            <a:solidFill>
              <a:schemeClr val="accent1">
                <a:lumMod val="20000"/>
                <a:lumOff val="80000"/>
              </a:schemeClr>
            </a:solidFill>
          </a:ln>
        </p:spPr>
        <p:txBody>
          <a:bodyPr rtlCol="0">
            <a:normAutofit/>
          </a:bodyPr>
          <a:lstStyle/>
          <a:p>
            <a:pPr eaLnBrk="1" fontAlgn="auto" hangingPunct="1">
              <a:spcAft>
                <a:spcPts val="0"/>
              </a:spcAft>
              <a:buFont typeface="Arial" panose="020B0604020202020204" pitchFamily="34" charset="0"/>
              <a:buChar char="•"/>
              <a:defRPr/>
            </a:pPr>
            <a:endParaRPr lang="tr-TR" altLang="tr-TR" sz="2200" u="sng" dirty="0" smtClean="0">
              <a:latin typeface="Times New Roman" panose="02020603050405020304" pitchFamily="18" charset="0"/>
              <a:cs typeface="Times New Roman" panose="02020603050405020304" pitchFamily="18" charset="0"/>
            </a:endParaRPr>
          </a:p>
          <a:p>
            <a:pPr marL="0" indent="0" eaLnBrk="1" fontAlgn="auto" hangingPunct="1">
              <a:spcAft>
                <a:spcPts val="0"/>
              </a:spcAft>
              <a:buNone/>
              <a:defRPr/>
            </a:pPr>
            <a:r>
              <a:rPr lang="tr-TR" altLang="tr-TR" sz="2200" dirty="0" smtClean="0">
                <a:latin typeface="Times New Roman" panose="02020603050405020304" pitchFamily="18" charset="0"/>
                <a:cs typeface="Times New Roman" panose="02020603050405020304" pitchFamily="18" charset="0"/>
              </a:rPr>
              <a:t>İlçemizde;</a:t>
            </a:r>
          </a:p>
          <a:p>
            <a:pPr marL="0" indent="0" eaLnBrk="1" fontAlgn="auto" hangingPunct="1">
              <a:spcAft>
                <a:spcPts val="0"/>
              </a:spcAft>
              <a:buNone/>
              <a:defRPr/>
            </a:pPr>
            <a:endParaRPr lang="tr-TR" altLang="tr-TR" sz="2200" dirty="0" smtClean="0">
              <a:latin typeface="Times New Roman" panose="02020603050405020304" pitchFamily="18" charset="0"/>
              <a:cs typeface="Times New Roman" panose="02020603050405020304" pitchFamily="18" charset="0"/>
            </a:endParaRPr>
          </a:p>
          <a:p>
            <a:pPr lvl="1" eaLnBrk="1" fontAlgn="auto" hangingPunct="1">
              <a:spcAft>
                <a:spcPts val="0"/>
              </a:spcAft>
              <a:buFont typeface="Wingdings" panose="05000000000000000000" pitchFamily="2" charset="2"/>
              <a:buChar char="Ø"/>
              <a:defRPr/>
            </a:pPr>
            <a:r>
              <a:rPr lang="tr-TR" altLang="tr-TR" sz="2200" dirty="0" smtClean="0">
                <a:latin typeface="Times New Roman" panose="02020603050405020304" pitchFamily="18" charset="0"/>
                <a:cs typeface="Times New Roman" panose="02020603050405020304" pitchFamily="18" charset="0"/>
              </a:rPr>
              <a:t>2 Çok Programlı Anadolu Lisesi, </a:t>
            </a:r>
          </a:p>
          <a:p>
            <a:pPr lvl="1" eaLnBrk="1" fontAlgn="auto" hangingPunct="1">
              <a:spcAft>
                <a:spcPts val="0"/>
              </a:spcAft>
              <a:buFont typeface="Wingdings" panose="05000000000000000000" pitchFamily="2" charset="2"/>
              <a:buChar char="Ø"/>
              <a:defRPr/>
            </a:pPr>
            <a:r>
              <a:rPr lang="tr-TR" altLang="tr-TR" sz="2200" dirty="0" smtClean="0">
                <a:latin typeface="Times New Roman" panose="02020603050405020304" pitchFamily="18" charset="0"/>
                <a:cs typeface="Times New Roman" panose="02020603050405020304" pitchFamily="18" charset="0"/>
              </a:rPr>
              <a:t>1 Halk Eğitim Merkezi,</a:t>
            </a:r>
          </a:p>
          <a:p>
            <a:pPr lvl="1" eaLnBrk="1" fontAlgn="auto" hangingPunct="1">
              <a:spcAft>
                <a:spcPts val="0"/>
              </a:spcAft>
              <a:buFont typeface="Wingdings" panose="05000000000000000000" pitchFamily="2" charset="2"/>
              <a:buChar char="Ø"/>
              <a:defRPr/>
            </a:pPr>
            <a:r>
              <a:rPr lang="tr-TR" altLang="tr-TR" sz="2200" dirty="0" smtClean="0">
                <a:latin typeface="Times New Roman" panose="02020603050405020304" pitchFamily="18" charset="0"/>
                <a:cs typeface="Times New Roman" panose="02020603050405020304" pitchFamily="18" charset="0"/>
              </a:rPr>
              <a:t>9 ilkokul- 9 ortaokul- 1 İmam Hatip     ortaokulu,</a:t>
            </a:r>
          </a:p>
          <a:p>
            <a:pPr lvl="1" eaLnBrk="1" fontAlgn="auto" hangingPunct="1">
              <a:spcAft>
                <a:spcPts val="0"/>
              </a:spcAft>
              <a:buFont typeface="Wingdings" panose="05000000000000000000" pitchFamily="2" charset="2"/>
              <a:buChar char="Ø"/>
              <a:defRPr/>
            </a:pPr>
            <a:r>
              <a:rPr lang="tr-TR" altLang="tr-TR" sz="2200" dirty="0" smtClean="0">
                <a:latin typeface="Times New Roman" panose="02020603050405020304" pitchFamily="18" charset="0"/>
                <a:cs typeface="Times New Roman" panose="02020603050405020304" pitchFamily="18" charset="0"/>
              </a:rPr>
              <a:t>1 Anaokulu olmak üzere </a:t>
            </a:r>
          </a:p>
          <a:p>
            <a:pPr lvl="1" eaLnBrk="1" fontAlgn="auto" hangingPunct="1">
              <a:spcAft>
                <a:spcPts val="0"/>
              </a:spcAft>
              <a:buFont typeface="Wingdings" panose="05000000000000000000" pitchFamily="2" charset="2"/>
              <a:buChar char="Ø"/>
              <a:defRPr/>
            </a:pPr>
            <a:r>
              <a:rPr lang="tr-TR" altLang="tr-TR" sz="2200" dirty="0" smtClean="0">
                <a:latin typeface="Times New Roman" panose="02020603050405020304" pitchFamily="18" charset="0"/>
                <a:cs typeface="Times New Roman" panose="02020603050405020304" pitchFamily="18" charset="0"/>
              </a:rPr>
              <a:t>Müdürlüğümüze bağlı </a:t>
            </a:r>
            <a:r>
              <a:rPr lang="tr-TR" altLang="tr-TR" sz="2200" b="1" dirty="0" smtClean="0">
                <a:latin typeface="Times New Roman" panose="02020603050405020304" pitchFamily="18" charset="0"/>
                <a:cs typeface="Times New Roman" panose="02020603050405020304" pitchFamily="18" charset="0"/>
              </a:rPr>
              <a:t>toplam 23</a:t>
            </a:r>
            <a:r>
              <a:rPr lang="tr-TR" altLang="tr-TR" sz="2200" dirty="0" smtClean="0">
                <a:latin typeface="Times New Roman" panose="02020603050405020304" pitchFamily="18" charset="0"/>
                <a:cs typeface="Times New Roman" panose="02020603050405020304" pitchFamily="18" charset="0"/>
              </a:rPr>
              <a:t> okul ve kurum bulunmaktadır.</a:t>
            </a:r>
          </a:p>
        </p:txBody>
      </p:sp>
      <p:sp>
        <p:nvSpPr>
          <p:cNvPr id="5" name="Oval 4"/>
          <p:cNvSpPr/>
          <p:nvPr/>
        </p:nvSpPr>
        <p:spPr>
          <a:xfrm>
            <a:off x="3075698" y="8388423"/>
            <a:ext cx="789930" cy="638549"/>
          </a:xfrm>
          <a:prstGeom prst="ellipse">
            <a:avLst/>
          </a:prstGeom>
          <a:blipFill rotWithShape="1">
            <a:blip cstate="print"/>
            <a:srcRect/>
            <a:stretch>
              <a:fillRect l="-39000" r="-39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 name="Slayt Numarası Yer Tutucusu 1"/>
          <p:cNvSpPr>
            <a:spLocks noGrp="1"/>
          </p:cNvSpPr>
          <p:nvPr>
            <p:ph type="sldNum" sz="quarter" idx="15"/>
          </p:nvPr>
        </p:nvSpPr>
        <p:spPr/>
        <p:txBody>
          <a:bodyPr/>
          <a:lstStyle/>
          <a:p>
            <a:fld id="{8CBDD212-C4A0-4566-B652-9CB934D6A671}" type="slidenum">
              <a:rPr lang="tr-TR" altLang="tr-TR" smtClean="0"/>
              <a:pPr/>
              <a:t>4</a:t>
            </a:fld>
            <a:endParaRPr lang="tr-TR" alt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Başlık"/>
          <p:cNvSpPr>
            <a:spLocks noGrp="1"/>
          </p:cNvSpPr>
          <p:nvPr>
            <p:ph type="title"/>
          </p:nvPr>
        </p:nvSpPr>
        <p:spPr>
          <a:xfrm>
            <a:off x="332656" y="899592"/>
            <a:ext cx="5987035" cy="648072"/>
          </a:xfrm>
          <a:solidFill>
            <a:schemeClr val="bg1">
              <a:lumMod val="95000"/>
            </a:schemeClr>
          </a:solidFill>
          <a:ln w="57150">
            <a:solidFill>
              <a:schemeClr val="accent1">
                <a:lumMod val="20000"/>
                <a:lumOff val="80000"/>
              </a:schemeClr>
            </a:solidFill>
          </a:ln>
        </p:spPr>
        <p:txBody>
          <a:bodyPr>
            <a:normAutofit/>
          </a:bodyPr>
          <a:lstStyle/>
          <a:p>
            <a:pPr algn="ctr" eaLnBrk="1" hangingPunct="1"/>
            <a:r>
              <a:rPr lang="tr-TR" altLang="tr-TR" sz="2600" b="1" dirty="0" smtClean="0">
                <a:solidFill>
                  <a:schemeClr val="tx1"/>
                </a:solidFill>
                <a:latin typeface="Times New Roman" pitchFamily="18" charset="0"/>
                <a:cs typeface="Times New Roman" pitchFamily="18" charset="0"/>
              </a:rPr>
              <a:t>ARAÇ BİLGİLERİ</a:t>
            </a:r>
            <a:endParaRPr lang="tr-TR" altLang="tr-TR" sz="2600" dirty="0" smtClean="0">
              <a:solidFill>
                <a:schemeClr val="bg1"/>
              </a:solidFill>
              <a:latin typeface="Times New Roman" pitchFamily="18" charset="0"/>
              <a:cs typeface="Times New Roman" pitchFamily="18" charset="0"/>
            </a:endParaRPr>
          </a:p>
        </p:txBody>
      </p:sp>
      <p:sp>
        <p:nvSpPr>
          <p:cNvPr id="9219" name="2 İçerik Yer Tutucusu"/>
          <p:cNvSpPr>
            <a:spLocks noGrp="1"/>
          </p:cNvSpPr>
          <p:nvPr>
            <p:ph sz="quarter" idx="1"/>
          </p:nvPr>
        </p:nvSpPr>
        <p:spPr>
          <a:xfrm>
            <a:off x="332656" y="2339752"/>
            <a:ext cx="5976664" cy="4149821"/>
          </a:xfrm>
          <a:solidFill>
            <a:schemeClr val="bg1">
              <a:lumMod val="95000"/>
            </a:schemeClr>
          </a:solidFill>
          <a:ln w="57150">
            <a:solidFill>
              <a:schemeClr val="accent1">
                <a:lumMod val="20000"/>
                <a:lumOff val="80000"/>
              </a:schemeClr>
            </a:solidFill>
          </a:ln>
        </p:spPr>
        <p:txBody>
          <a:bodyPr>
            <a:normAutofit/>
          </a:bodyPr>
          <a:lstStyle/>
          <a:p>
            <a:pPr>
              <a:buFont typeface="Arial" charset="0"/>
              <a:buNone/>
            </a:pPr>
            <a:r>
              <a:rPr lang="tr-TR" altLang="tr-TR" sz="2200" dirty="0" smtClean="0">
                <a:latin typeface="Times New Roman" pitchFamily="18" charset="0"/>
                <a:cs typeface="Times New Roman" pitchFamily="18" charset="0"/>
              </a:rPr>
              <a:t>   </a:t>
            </a:r>
          </a:p>
          <a:p>
            <a:pPr>
              <a:buFont typeface="Arial" charset="0"/>
              <a:buNone/>
            </a:pPr>
            <a:r>
              <a:rPr lang="tr-TR" altLang="tr-TR" sz="2200" dirty="0" smtClean="0">
                <a:latin typeface="Times New Roman" pitchFamily="18" charset="0"/>
                <a:cs typeface="Times New Roman" pitchFamily="18" charset="0"/>
              </a:rPr>
              <a:t>    Müdürlüğümüze ait 44 AL 033 Plakalı bir adet araç bulunmaktadır.</a:t>
            </a:r>
          </a:p>
          <a:p>
            <a:pPr>
              <a:buFont typeface="Arial" charset="0"/>
              <a:buNone/>
            </a:pPr>
            <a:endParaRPr lang="tr-TR" altLang="tr-TR" sz="2200" dirty="0" smtClean="0">
              <a:latin typeface="Times New Roman" pitchFamily="18" charset="0"/>
              <a:cs typeface="Times New Roman" pitchFamily="18" charset="0"/>
            </a:endParaRPr>
          </a:p>
          <a:p>
            <a:pPr>
              <a:buFont typeface="Wingdings" pitchFamily="2" charset="2"/>
              <a:buChar char="Ø"/>
            </a:pPr>
            <a:r>
              <a:rPr lang="tr-TR" altLang="tr-TR" sz="2200" dirty="0" smtClean="0">
                <a:latin typeface="Times New Roman" pitchFamily="18" charset="0"/>
                <a:cs typeface="Times New Roman" pitchFamily="18" charset="0"/>
              </a:rPr>
              <a:t>Markası: Renault</a:t>
            </a:r>
          </a:p>
          <a:p>
            <a:pPr>
              <a:buFont typeface="Wingdings" pitchFamily="2" charset="2"/>
              <a:buChar char="Ø"/>
            </a:pPr>
            <a:r>
              <a:rPr lang="tr-TR" altLang="tr-TR" sz="2200" dirty="0" smtClean="0">
                <a:latin typeface="Times New Roman" pitchFamily="18" charset="0"/>
                <a:cs typeface="Times New Roman" pitchFamily="18" charset="0"/>
              </a:rPr>
              <a:t>Modeli: Laguna</a:t>
            </a:r>
          </a:p>
          <a:p>
            <a:pPr>
              <a:buFont typeface="Wingdings" pitchFamily="2" charset="2"/>
              <a:buChar char="Ø"/>
            </a:pPr>
            <a:r>
              <a:rPr lang="tr-TR" altLang="tr-TR" sz="2200" dirty="0" smtClean="0">
                <a:latin typeface="Times New Roman" pitchFamily="18" charset="0"/>
                <a:cs typeface="Times New Roman" pitchFamily="18" charset="0"/>
              </a:rPr>
              <a:t>Model Yılı: 1998</a:t>
            </a:r>
          </a:p>
          <a:p>
            <a:endParaRPr lang="tr-TR" altLang="tr-TR" sz="2200" u="sng" dirty="0" smtClean="0">
              <a:latin typeface="Times New Roman" pitchFamily="18" charset="0"/>
              <a:cs typeface="Times New Roman" pitchFamily="18" charset="0"/>
            </a:endParaRPr>
          </a:p>
        </p:txBody>
      </p:sp>
      <p:sp>
        <p:nvSpPr>
          <p:cNvPr id="5" name="Oval 4"/>
          <p:cNvSpPr/>
          <p:nvPr/>
        </p:nvSpPr>
        <p:spPr>
          <a:xfrm>
            <a:off x="3075698" y="8388423"/>
            <a:ext cx="789930" cy="638549"/>
          </a:xfrm>
          <a:prstGeom prst="ellipse">
            <a:avLst/>
          </a:prstGeom>
          <a:blipFill rotWithShape="1">
            <a:blip r:embed="rId2" cstate="print"/>
            <a:srcRect/>
            <a:stretch>
              <a:fillRect l="-39000" r="-39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 name="Slayt Numarası Yer Tutucusu 1"/>
          <p:cNvSpPr>
            <a:spLocks noGrp="1"/>
          </p:cNvSpPr>
          <p:nvPr>
            <p:ph type="sldNum" sz="quarter" idx="15"/>
          </p:nvPr>
        </p:nvSpPr>
        <p:spPr/>
        <p:txBody>
          <a:bodyPr/>
          <a:lstStyle/>
          <a:p>
            <a:fld id="{8CBDD212-C4A0-4566-B652-9CB934D6A671}" type="slidenum">
              <a:rPr lang="tr-TR" altLang="tr-TR" smtClean="0"/>
              <a:pPr/>
              <a:t>5</a:t>
            </a:fld>
            <a:endParaRPr lang="tr-TR" alt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04664" y="899592"/>
            <a:ext cx="5976664" cy="792088"/>
          </a:xfrm>
          <a:solidFill>
            <a:schemeClr val="bg1">
              <a:lumMod val="95000"/>
            </a:schemeClr>
          </a:solidFill>
          <a:ln w="57150">
            <a:solidFill>
              <a:schemeClr val="accent1">
                <a:lumMod val="20000"/>
                <a:lumOff val="80000"/>
              </a:schemeClr>
            </a:solidFill>
          </a:ln>
        </p:spPr>
        <p:txBody>
          <a:bodyPr>
            <a:normAutofit/>
          </a:bodyPr>
          <a:lstStyle/>
          <a:p>
            <a:pPr algn="ctr" eaLnBrk="1" hangingPunct="1"/>
            <a:r>
              <a:rPr lang="tr-TR" altLang="tr-TR" sz="2600" b="1" dirty="0" smtClean="0">
                <a:solidFill>
                  <a:schemeClr val="tx1"/>
                </a:solidFill>
                <a:latin typeface="Times New Roman" pitchFamily="18" charset="0"/>
                <a:cs typeface="Times New Roman" pitchFamily="18" charset="0"/>
              </a:rPr>
              <a:t>ÖĞRENCİ İSTATİSTİKLERİ</a:t>
            </a:r>
          </a:p>
        </p:txBody>
      </p:sp>
      <p:sp>
        <p:nvSpPr>
          <p:cNvPr id="9219" name="Rectangle 3"/>
          <p:cNvSpPr>
            <a:spLocks noGrp="1" noChangeArrowheads="1"/>
          </p:cNvSpPr>
          <p:nvPr>
            <p:ph sz="quarter" idx="1"/>
          </p:nvPr>
        </p:nvSpPr>
        <p:spPr>
          <a:xfrm>
            <a:off x="404664" y="2195736"/>
            <a:ext cx="5981849" cy="2592288"/>
          </a:xfrm>
          <a:solidFill>
            <a:schemeClr val="bg1">
              <a:lumMod val="95000"/>
            </a:schemeClr>
          </a:solidFill>
          <a:ln w="57150">
            <a:solidFill>
              <a:schemeClr val="accent1">
                <a:lumMod val="20000"/>
                <a:lumOff val="80000"/>
              </a:schemeClr>
            </a:solidFill>
          </a:ln>
        </p:spPr>
        <p:txBody>
          <a:bodyPr rtlCol="0">
            <a:normAutofit/>
          </a:bodyPr>
          <a:lstStyle/>
          <a:p>
            <a:pPr algn="just" eaLnBrk="1" fontAlgn="auto" hangingPunct="1">
              <a:lnSpc>
                <a:spcPct val="80000"/>
              </a:lnSpc>
              <a:spcAft>
                <a:spcPts val="0"/>
              </a:spcAft>
              <a:buFontTx/>
              <a:buNone/>
              <a:defRPr/>
            </a:pPr>
            <a:r>
              <a:rPr lang="tr-TR" altLang="tr-TR" sz="2200" b="1" dirty="0" smtClean="0">
                <a:solidFill>
                  <a:srgbClr val="000000"/>
                </a:solidFill>
                <a:latin typeface="Times New Roman" pitchFamily="18" charset="0"/>
                <a:cs typeface="Times New Roman" pitchFamily="18" charset="0"/>
              </a:rPr>
              <a:t>	</a:t>
            </a:r>
          </a:p>
          <a:p>
            <a:pPr algn="just" eaLnBrk="1" fontAlgn="auto" hangingPunct="1">
              <a:lnSpc>
                <a:spcPct val="80000"/>
              </a:lnSpc>
              <a:spcAft>
                <a:spcPts val="0"/>
              </a:spcAft>
              <a:buFontTx/>
              <a:buNone/>
              <a:defRPr/>
            </a:pPr>
            <a:r>
              <a:rPr lang="tr-TR" altLang="tr-TR" sz="2200" b="1" dirty="0" smtClean="0">
                <a:solidFill>
                  <a:srgbClr val="000000"/>
                </a:solidFill>
                <a:latin typeface="Times New Roman" pitchFamily="18" charset="0"/>
                <a:cs typeface="Times New Roman" pitchFamily="18" charset="0"/>
              </a:rPr>
              <a:t>	</a:t>
            </a:r>
            <a:r>
              <a:rPr lang="tr-TR" altLang="tr-TR" sz="2200" dirty="0" smtClean="0">
                <a:solidFill>
                  <a:srgbClr val="000000"/>
                </a:solidFill>
                <a:latin typeface="Times New Roman" panose="02020603050405020304" pitchFamily="18" charset="0"/>
                <a:cs typeface="Times New Roman" panose="02020603050405020304" pitchFamily="18" charset="0"/>
              </a:rPr>
              <a:t>İlçemizde;</a:t>
            </a:r>
          </a:p>
          <a:p>
            <a:pPr algn="just" eaLnBrk="1" fontAlgn="auto" hangingPunct="1">
              <a:lnSpc>
                <a:spcPct val="80000"/>
              </a:lnSpc>
              <a:spcAft>
                <a:spcPts val="0"/>
              </a:spcAft>
              <a:buFont typeface="Wingdings" panose="05000000000000000000" pitchFamily="2" charset="2"/>
              <a:buChar char="Ø"/>
              <a:defRPr/>
            </a:pPr>
            <a:r>
              <a:rPr lang="tr-TR" altLang="tr-TR" sz="2200" dirty="0" smtClean="0">
                <a:solidFill>
                  <a:srgbClr val="000000"/>
                </a:solidFill>
                <a:latin typeface="Times New Roman" panose="02020603050405020304" pitchFamily="18" charset="0"/>
                <a:cs typeface="Times New Roman" panose="02020603050405020304" pitchFamily="18" charset="0"/>
              </a:rPr>
              <a:t>Okul Öncesi </a:t>
            </a:r>
            <a:r>
              <a:rPr lang="tr-TR" altLang="tr-TR" sz="2200" b="1" dirty="0" smtClean="0">
                <a:solidFill>
                  <a:srgbClr val="000000"/>
                </a:solidFill>
                <a:latin typeface="Times New Roman" panose="02020603050405020304" pitchFamily="18" charset="0"/>
                <a:cs typeface="Times New Roman" panose="02020603050405020304" pitchFamily="18" charset="0"/>
              </a:rPr>
              <a:t>toplam 120 </a:t>
            </a:r>
            <a:r>
              <a:rPr lang="tr-TR" altLang="tr-TR" sz="2200" dirty="0" smtClean="0">
                <a:solidFill>
                  <a:srgbClr val="000000"/>
                </a:solidFill>
                <a:latin typeface="Times New Roman" panose="02020603050405020304" pitchFamily="18" charset="0"/>
                <a:cs typeface="Times New Roman" panose="02020603050405020304" pitchFamily="18" charset="0"/>
              </a:rPr>
              <a:t>öğrenci bulunmaktadır.</a:t>
            </a:r>
          </a:p>
          <a:p>
            <a:pPr algn="just" eaLnBrk="1" fontAlgn="auto" hangingPunct="1">
              <a:lnSpc>
                <a:spcPct val="80000"/>
              </a:lnSpc>
              <a:spcAft>
                <a:spcPts val="0"/>
              </a:spcAft>
              <a:buFont typeface="Wingdings" panose="05000000000000000000" pitchFamily="2" charset="2"/>
              <a:buChar char="Ø"/>
              <a:defRPr/>
            </a:pPr>
            <a:r>
              <a:rPr lang="tr-TR" altLang="tr-TR" sz="2200" dirty="0" smtClean="0">
                <a:solidFill>
                  <a:srgbClr val="000000"/>
                </a:solidFill>
                <a:latin typeface="Times New Roman" panose="02020603050405020304" pitchFamily="18" charset="0"/>
                <a:cs typeface="Times New Roman" panose="02020603050405020304" pitchFamily="18" charset="0"/>
              </a:rPr>
              <a:t>Temel Eğitim </a:t>
            </a:r>
            <a:r>
              <a:rPr lang="tr-TR" altLang="tr-TR" sz="2200" b="1" dirty="0" smtClean="0">
                <a:solidFill>
                  <a:srgbClr val="000000"/>
                </a:solidFill>
                <a:latin typeface="Times New Roman" panose="02020603050405020304" pitchFamily="18" charset="0"/>
                <a:cs typeface="Times New Roman" panose="02020603050405020304" pitchFamily="18" charset="0"/>
              </a:rPr>
              <a:t>toplam 1180  </a:t>
            </a:r>
            <a:r>
              <a:rPr lang="tr-TR" altLang="tr-TR" sz="2200" dirty="0" smtClean="0">
                <a:solidFill>
                  <a:srgbClr val="000000"/>
                </a:solidFill>
                <a:latin typeface="Times New Roman" panose="02020603050405020304" pitchFamily="18" charset="0"/>
                <a:cs typeface="Times New Roman" panose="02020603050405020304" pitchFamily="18" charset="0"/>
              </a:rPr>
              <a:t>(571 İlkokul + 609 Ortaokul + 41 İHO) öğrenci bulunmaktadır.</a:t>
            </a:r>
          </a:p>
          <a:p>
            <a:pPr algn="just" eaLnBrk="1" fontAlgn="auto" hangingPunct="1">
              <a:lnSpc>
                <a:spcPct val="80000"/>
              </a:lnSpc>
              <a:spcAft>
                <a:spcPts val="0"/>
              </a:spcAft>
              <a:buFont typeface="Wingdings" panose="05000000000000000000" pitchFamily="2" charset="2"/>
              <a:buChar char="Ø"/>
              <a:defRPr/>
            </a:pPr>
            <a:r>
              <a:rPr lang="tr-TR" altLang="tr-TR" sz="2200" dirty="0" smtClean="0">
                <a:solidFill>
                  <a:srgbClr val="000000"/>
                </a:solidFill>
                <a:latin typeface="Times New Roman" panose="02020603050405020304" pitchFamily="18" charset="0"/>
                <a:cs typeface="Times New Roman" panose="02020603050405020304" pitchFamily="18" charset="0"/>
              </a:rPr>
              <a:t>Ortaöğretim </a:t>
            </a:r>
            <a:r>
              <a:rPr lang="tr-TR" altLang="tr-TR" sz="2200" b="1" dirty="0" smtClean="0">
                <a:solidFill>
                  <a:srgbClr val="000000"/>
                </a:solidFill>
                <a:latin typeface="Times New Roman" panose="02020603050405020304" pitchFamily="18" charset="0"/>
                <a:cs typeface="Times New Roman" panose="02020603050405020304" pitchFamily="18" charset="0"/>
              </a:rPr>
              <a:t>408</a:t>
            </a:r>
            <a:r>
              <a:rPr lang="tr-TR" altLang="tr-TR" sz="2200" dirty="0" smtClean="0">
                <a:solidFill>
                  <a:srgbClr val="000000"/>
                </a:solidFill>
                <a:latin typeface="Times New Roman" panose="02020603050405020304" pitchFamily="18" charset="0"/>
                <a:cs typeface="Times New Roman" panose="02020603050405020304" pitchFamily="18" charset="0"/>
              </a:rPr>
              <a:t> öğrenci olmak üzere </a:t>
            </a:r>
            <a:r>
              <a:rPr lang="tr-TR" altLang="tr-TR" sz="2200" b="1" dirty="0" smtClean="0">
                <a:solidFill>
                  <a:srgbClr val="000000"/>
                </a:solidFill>
                <a:latin typeface="Times New Roman" panose="02020603050405020304" pitchFamily="18" charset="0"/>
                <a:cs typeface="Times New Roman" panose="02020603050405020304" pitchFamily="18" charset="0"/>
              </a:rPr>
              <a:t>toplam</a:t>
            </a:r>
            <a:r>
              <a:rPr lang="tr-TR" altLang="tr-TR" sz="2200" dirty="0" smtClean="0">
                <a:solidFill>
                  <a:srgbClr val="000000"/>
                </a:solidFill>
                <a:latin typeface="Times New Roman" panose="02020603050405020304" pitchFamily="18" charset="0"/>
                <a:cs typeface="Times New Roman" panose="02020603050405020304" pitchFamily="18" charset="0"/>
              </a:rPr>
              <a:t> </a:t>
            </a:r>
            <a:r>
              <a:rPr lang="tr-TR" altLang="tr-TR" sz="2200" b="1" dirty="0" smtClean="0">
                <a:solidFill>
                  <a:srgbClr val="000000"/>
                </a:solidFill>
                <a:latin typeface="Times New Roman" panose="02020603050405020304" pitchFamily="18" charset="0"/>
                <a:cs typeface="Times New Roman" panose="02020603050405020304" pitchFamily="18" charset="0"/>
              </a:rPr>
              <a:t>1708</a:t>
            </a:r>
            <a:r>
              <a:rPr lang="tr-TR" altLang="tr-TR" sz="2200" dirty="0" smtClean="0">
                <a:solidFill>
                  <a:srgbClr val="000000"/>
                </a:solidFill>
                <a:latin typeface="Times New Roman" panose="02020603050405020304" pitchFamily="18" charset="0"/>
                <a:cs typeface="Times New Roman" panose="02020603050405020304" pitchFamily="18" charset="0"/>
              </a:rPr>
              <a:t> öğrencimiz bulunmaktadır.</a:t>
            </a:r>
            <a:endParaRPr lang="tr-TR" altLang="tr-TR" sz="2200" dirty="0" smtClean="0">
              <a:latin typeface="Times New Roman" panose="02020603050405020304" pitchFamily="18" charset="0"/>
              <a:cs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tr-TR" altLang="tr-TR" sz="2200" dirty="0" smtClean="0">
              <a:latin typeface="Times New Roman" panose="02020603050405020304" pitchFamily="18" charset="0"/>
              <a:cs typeface="Times New Roman" panose="02020603050405020304" pitchFamily="18" charset="0"/>
            </a:endParaRPr>
          </a:p>
        </p:txBody>
      </p:sp>
      <p:sp>
        <p:nvSpPr>
          <p:cNvPr id="5" name="Oval 4"/>
          <p:cNvSpPr/>
          <p:nvPr/>
        </p:nvSpPr>
        <p:spPr>
          <a:xfrm>
            <a:off x="3075698" y="8388423"/>
            <a:ext cx="789930" cy="638549"/>
          </a:xfrm>
          <a:prstGeom prst="ellipse">
            <a:avLst/>
          </a:prstGeom>
          <a:blipFill rotWithShape="1">
            <a:blip r:embed="rId2" cstate="print"/>
            <a:srcRect/>
            <a:stretch>
              <a:fillRect l="-39000" r="-39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6" name="Rectangle 3"/>
          <p:cNvSpPr txBox="1">
            <a:spLocks noChangeArrowheads="1"/>
          </p:cNvSpPr>
          <p:nvPr/>
        </p:nvSpPr>
        <p:spPr>
          <a:xfrm>
            <a:off x="404663" y="5148064"/>
            <a:ext cx="5981849" cy="2016224"/>
          </a:xfrm>
          <a:prstGeom prst="rect">
            <a:avLst/>
          </a:prstGeom>
          <a:solidFill>
            <a:schemeClr val="bg1">
              <a:lumMod val="95000"/>
            </a:schemeClr>
          </a:solidFill>
          <a:ln w="57150">
            <a:solidFill>
              <a:schemeClr val="accent1">
                <a:lumMod val="20000"/>
                <a:lumOff val="80000"/>
              </a:schemeClr>
            </a:solidFill>
          </a:ln>
        </p:spPr>
        <p:txBody>
          <a:bodyPr vert="horz" rtlCol="0">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lgn="just">
              <a:lnSpc>
                <a:spcPct val="80000"/>
              </a:lnSpc>
              <a:buFontTx/>
              <a:buNone/>
              <a:defRPr/>
            </a:pPr>
            <a:r>
              <a:rPr lang="tr-TR" altLang="tr-TR" sz="2200" b="1" dirty="0" smtClean="0">
                <a:solidFill>
                  <a:srgbClr val="000000"/>
                </a:solidFill>
                <a:latin typeface="Times New Roman" pitchFamily="18" charset="0"/>
                <a:cs typeface="Times New Roman" pitchFamily="18" charset="0"/>
              </a:rPr>
              <a:t>	</a:t>
            </a:r>
          </a:p>
          <a:p>
            <a:pPr algn="just">
              <a:lnSpc>
                <a:spcPct val="80000"/>
              </a:lnSpc>
              <a:buFontTx/>
              <a:buNone/>
              <a:defRPr/>
            </a:pPr>
            <a:r>
              <a:rPr lang="tr-TR" altLang="tr-TR" sz="2200" b="1" dirty="0" smtClean="0">
                <a:solidFill>
                  <a:srgbClr val="000000"/>
                </a:solidFill>
                <a:latin typeface="Times New Roman" pitchFamily="18" charset="0"/>
                <a:cs typeface="Times New Roman" pitchFamily="18" charset="0"/>
              </a:rPr>
              <a:t>	</a:t>
            </a:r>
            <a:r>
              <a:rPr lang="tr-TR" altLang="tr-TR" sz="2200" dirty="0" smtClean="0">
                <a:solidFill>
                  <a:srgbClr val="000000"/>
                </a:solidFill>
                <a:latin typeface="Times New Roman" panose="02020603050405020304" pitchFamily="18" charset="0"/>
                <a:cs typeface="Times New Roman" panose="02020603050405020304" pitchFamily="18" charset="0"/>
              </a:rPr>
              <a:t>İlçemizde;</a:t>
            </a:r>
          </a:p>
          <a:p>
            <a:pPr algn="just">
              <a:lnSpc>
                <a:spcPct val="80000"/>
              </a:lnSpc>
              <a:buFont typeface="Wingdings" panose="05000000000000000000" pitchFamily="2" charset="2"/>
              <a:buChar char="Ø"/>
              <a:defRPr/>
            </a:pPr>
            <a:r>
              <a:rPr lang="tr-TR" altLang="tr-TR" sz="2200" dirty="0" smtClean="0">
                <a:solidFill>
                  <a:srgbClr val="000000"/>
                </a:solidFill>
                <a:latin typeface="Times New Roman" panose="02020603050405020304" pitchFamily="18" charset="0"/>
                <a:cs typeface="Times New Roman" panose="02020603050405020304" pitchFamily="18" charset="0"/>
              </a:rPr>
              <a:t>Özel eğitim sınıflarında; 5 öğrenci ilkokul, 2 öğrenci ortaokul ve 3 öğrenci lisede olmak üzere</a:t>
            </a:r>
            <a:r>
              <a:rPr lang="tr-TR" altLang="tr-TR" sz="2200" b="1" dirty="0">
                <a:solidFill>
                  <a:srgbClr val="000000"/>
                </a:solidFill>
                <a:latin typeface="Times New Roman" panose="02020603050405020304" pitchFamily="18" charset="0"/>
                <a:cs typeface="Times New Roman" panose="02020603050405020304" pitchFamily="18" charset="0"/>
              </a:rPr>
              <a:t> toplam </a:t>
            </a:r>
            <a:r>
              <a:rPr lang="tr-TR" altLang="tr-TR" sz="2200" b="1" dirty="0" smtClean="0">
                <a:solidFill>
                  <a:srgbClr val="000000"/>
                </a:solidFill>
                <a:latin typeface="Times New Roman" panose="02020603050405020304" pitchFamily="18" charset="0"/>
                <a:cs typeface="Times New Roman" panose="02020603050405020304" pitchFamily="18" charset="0"/>
              </a:rPr>
              <a:t>10</a:t>
            </a:r>
            <a:r>
              <a:rPr lang="tr-TR" altLang="tr-TR" sz="2200" dirty="0" smtClean="0">
                <a:solidFill>
                  <a:srgbClr val="000000"/>
                </a:solidFill>
                <a:latin typeface="Times New Roman" panose="02020603050405020304" pitchFamily="18" charset="0"/>
                <a:cs typeface="Times New Roman" panose="02020603050405020304" pitchFamily="18" charset="0"/>
              </a:rPr>
              <a:t> </a:t>
            </a:r>
            <a:r>
              <a:rPr lang="tr-TR" altLang="tr-TR" sz="2200" dirty="0">
                <a:solidFill>
                  <a:srgbClr val="000000"/>
                </a:solidFill>
                <a:latin typeface="Times New Roman" panose="02020603050405020304" pitchFamily="18" charset="0"/>
                <a:cs typeface="Times New Roman" panose="02020603050405020304" pitchFamily="18" charset="0"/>
              </a:rPr>
              <a:t>öğrenci eğitim görmektedir.</a:t>
            </a:r>
            <a:r>
              <a:rPr lang="tr-TR" altLang="tr-TR" sz="2200" dirty="0" smtClean="0">
                <a:solidFill>
                  <a:srgbClr val="000000"/>
                </a:solidFill>
                <a:latin typeface="Times New Roman" panose="02020603050405020304" pitchFamily="18" charset="0"/>
                <a:cs typeface="Times New Roman" panose="02020603050405020304" pitchFamily="18" charset="0"/>
              </a:rPr>
              <a:t> </a:t>
            </a:r>
            <a:endParaRPr lang="tr-TR" altLang="tr-TR" sz="2200"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defRPr/>
            </a:pPr>
            <a:endParaRPr lang="tr-TR" altLang="tr-TR" sz="2200" dirty="0" smtClean="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5"/>
          </p:nvPr>
        </p:nvSpPr>
        <p:spPr/>
        <p:txBody>
          <a:bodyPr/>
          <a:lstStyle/>
          <a:p>
            <a:fld id="{8CBDD212-C4A0-4566-B652-9CB934D6A671}" type="slidenum">
              <a:rPr lang="tr-TR" altLang="tr-TR" smtClean="0"/>
              <a:pPr/>
              <a:t>6</a:t>
            </a:fld>
            <a:endParaRPr lang="tr-TR" alt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04664" y="899592"/>
            <a:ext cx="5976664" cy="792088"/>
          </a:xfrm>
          <a:solidFill>
            <a:schemeClr val="bg1">
              <a:lumMod val="95000"/>
            </a:schemeClr>
          </a:solidFill>
          <a:ln w="57150">
            <a:solidFill>
              <a:schemeClr val="accent1">
                <a:lumMod val="20000"/>
                <a:lumOff val="80000"/>
              </a:schemeClr>
            </a:solidFill>
          </a:ln>
        </p:spPr>
        <p:txBody>
          <a:bodyPr>
            <a:normAutofit/>
          </a:bodyPr>
          <a:lstStyle/>
          <a:p>
            <a:pPr algn="ctr" eaLnBrk="1" hangingPunct="1"/>
            <a:r>
              <a:rPr lang="tr-TR" altLang="tr-TR" sz="2600" b="1" dirty="0" smtClean="0">
                <a:solidFill>
                  <a:schemeClr val="tx1"/>
                </a:solidFill>
                <a:latin typeface="Times New Roman" pitchFamily="18" charset="0"/>
                <a:cs typeface="Times New Roman" pitchFamily="18" charset="0"/>
              </a:rPr>
              <a:t>ÖĞRENCİ İSTATİSTİKLERİ</a:t>
            </a:r>
          </a:p>
        </p:txBody>
      </p:sp>
      <p:sp>
        <p:nvSpPr>
          <p:cNvPr id="5" name="Oval 4"/>
          <p:cNvSpPr/>
          <p:nvPr/>
        </p:nvSpPr>
        <p:spPr>
          <a:xfrm>
            <a:off x="3075698" y="8388423"/>
            <a:ext cx="789930" cy="638549"/>
          </a:xfrm>
          <a:prstGeom prst="ellipse">
            <a:avLst/>
          </a:prstGeom>
          <a:blipFill rotWithShape="1">
            <a:blip r:embed="rId2" cstate="print"/>
            <a:srcRect/>
            <a:stretch>
              <a:fillRect l="-39000" r="-39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graphicFrame>
        <p:nvGraphicFramePr>
          <p:cNvPr id="6" name="Tablo 5"/>
          <p:cNvGraphicFramePr>
            <a:graphicFrameLocks noGrp="1"/>
          </p:cNvGraphicFramePr>
          <p:nvPr>
            <p:extLst>
              <p:ext uri="{D42A27DB-BD31-4B8C-83A1-F6EECF244321}">
                <p14:modId xmlns:p14="http://schemas.microsoft.com/office/powerpoint/2010/main" val="3436389003"/>
              </p:ext>
            </p:extLst>
          </p:nvPr>
        </p:nvGraphicFramePr>
        <p:xfrm>
          <a:off x="332655" y="2627784"/>
          <a:ext cx="5976666" cy="3816423"/>
        </p:xfrm>
        <a:graphic>
          <a:graphicData uri="http://schemas.openxmlformats.org/drawingml/2006/table">
            <a:tbl>
              <a:tblPr firstRow="1" bandRow="1">
                <a:tableStyleId>{2D5ABB26-0587-4C30-8999-92F81FD0307C}</a:tableStyleId>
              </a:tblPr>
              <a:tblGrid>
                <a:gridCol w="1992222">
                  <a:extLst>
                    <a:ext uri="{9D8B030D-6E8A-4147-A177-3AD203B41FA5}">
                      <a16:colId xmlns:a16="http://schemas.microsoft.com/office/drawing/2014/main" xmlns="" val="20000"/>
                    </a:ext>
                  </a:extLst>
                </a:gridCol>
                <a:gridCol w="1992222">
                  <a:extLst>
                    <a:ext uri="{9D8B030D-6E8A-4147-A177-3AD203B41FA5}">
                      <a16:colId xmlns:a16="http://schemas.microsoft.com/office/drawing/2014/main" xmlns="" val="20001"/>
                    </a:ext>
                  </a:extLst>
                </a:gridCol>
                <a:gridCol w="1992222">
                  <a:extLst>
                    <a:ext uri="{9D8B030D-6E8A-4147-A177-3AD203B41FA5}">
                      <a16:colId xmlns:a16="http://schemas.microsoft.com/office/drawing/2014/main" xmlns="" val="20002"/>
                    </a:ext>
                  </a:extLst>
                </a:gridCol>
              </a:tblGrid>
              <a:tr h="14554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200" baseline="0" dirty="0" smtClean="0">
                          <a:latin typeface="Times New Roman" pitchFamily="18" charset="0"/>
                          <a:cs typeface="Times New Roman" pitchFamily="18" charset="0"/>
                        </a:rPr>
                        <a:t>ORTALAMA</a:t>
                      </a:r>
                      <a:endParaRPr lang="tr-TR" sz="2200" dirty="0" smtClean="0">
                        <a:latin typeface="Times New Roman" pitchFamily="18" charset="0"/>
                        <a:cs typeface="Times New Roman" pitchFamily="18" charset="0"/>
                      </a:endParaRPr>
                    </a:p>
                    <a:p>
                      <a:r>
                        <a:rPr lang="tr-TR" sz="2200" dirty="0" smtClean="0">
                          <a:latin typeface="Times New Roman" pitchFamily="18" charset="0"/>
                          <a:cs typeface="Times New Roman" pitchFamily="18" charset="0"/>
                        </a:rPr>
                        <a:t>ÖĞRENCİ</a:t>
                      </a:r>
                      <a:r>
                        <a:rPr lang="tr-TR" sz="2200" baseline="0" dirty="0" smtClean="0">
                          <a:latin typeface="Times New Roman" pitchFamily="18" charset="0"/>
                          <a:cs typeface="Times New Roman" pitchFamily="18" charset="0"/>
                        </a:rPr>
                        <a:t> SAYILARI</a:t>
                      </a:r>
                      <a:endParaRPr lang="tr-TR" sz="2200" dirty="0">
                        <a:latin typeface="Times New Roman" pitchFamily="18" charset="0"/>
                        <a:cs typeface="Times New Roman"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lang="tr-TR" sz="2200" dirty="0" smtClean="0">
                          <a:latin typeface="Times New Roman" pitchFamily="18" charset="0"/>
                          <a:cs typeface="Times New Roman" pitchFamily="18" charset="0"/>
                        </a:rPr>
                        <a:t>DERSLİK BAŞINA</a:t>
                      </a:r>
                      <a:endParaRPr lang="tr-TR" sz="2200" dirty="0">
                        <a:latin typeface="Times New Roman" pitchFamily="18" charset="0"/>
                        <a:cs typeface="Times New Roman"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lang="tr-TR" sz="2200" dirty="0" smtClean="0">
                          <a:latin typeface="Times New Roman" pitchFamily="18" charset="0"/>
                          <a:cs typeface="Times New Roman" pitchFamily="18" charset="0"/>
                        </a:rPr>
                        <a:t>ÖĞRETMEN BAŞINA</a:t>
                      </a:r>
                      <a:endParaRPr lang="tr-TR" sz="2200" dirty="0">
                        <a:latin typeface="Times New Roman" pitchFamily="18" charset="0"/>
                        <a:cs typeface="Times New Roman"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590252">
                <a:tc>
                  <a:txBody>
                    <a:bodyPr/>
                    <a:lstStyle/>
                    <a:p>
                      <a:r>
                        <a:rPr lang="tr-TR" sz="2200" dirty="0" smtClean="0">
                          <a:latin typeface="Times New Roman" pitchFamily="18" charset="0"/>
                          <a:cs typeface="Times New Roman" pitchFamily="18" charset="0"/>
                        </a:rPr>
                        <a:t>Okul</a:t>
                      </a:r>
                      <a:r>
                        <a:rPr lang="tr-TR" sz="2200" baseline="0" dirty="0" smtClean="0">
                          <a:latin typeface="Times New Roman" pitchFamily="18" charset="0"/>
                          <a:cs typeface="Times New Roman" pitchFamily="18" charset="0"/>
                        </a:rPr>
                        <a:t> Öncesi</a:t>
                      </a:r>
                      <a:endParaRPr lang="tr-TR" sz="2200" dirty="0">
                        <a:latin typeface="Times New Roman" pitchFamily="18" charset="0"/>
                        <a:cs typeface="Times New Roman"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lang="tr-TR" sz="2200" dirty="0" smtClean="0">
                          <a:latin typeface="Times New Roman" pitchFamily="18" charset="0"/>
                          <a:cs typeface="Times New Roman" pitchFamily="18" charset="0"/>
                        </a:rPr>
                        <a:t>17.13</a:t>
                      </a:r>
                      <a:endParaRPr lang="tr-TR" sz="2200" dirty="0">
                        <a:latin typeface="Times New Roman" pitchFamily="18" charset="0"/>
                        <a:cs typeface="Times New Roman"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lang="tr-TR" sz="2200" dirty="0" smtClean="0">
                          <a:latin typeface="Times New Roman" pitchFamily="18" charset="0"/>
                          <a:cs typeface="Times New Roman" pitchFamily="18" charset="0"/>
                        </a:rPr>
                        <a:t>17.13</a:t>
                      </a:r>
                      <a:endParaRPr lang="tr-TR" sz="2200" dirty="0">
                        <a:latin typeface="Times New Roman" pitchFamily="18" charset="0"/>
                        <a:cs typeface="Times New Roman"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590252">
                <a:tc>
                  <a:txBody>
                    <a:bodyPr/>
                    <a:lstStyle/>
                    <a:p>
                      <a:r>
                        <a:rPr lang="tr-TR" sz="2200" dirty="0" smtClean="0">
                          <a:latin typeface="Times New Roman" pitchFamily="18" charset="0"/>
                          <a:cs typeface="Times New Roman" pitchFamily="18" charset="0"/>
                        </a:rPr>
                        <a:t>İlkokul</a:t>
                      </a:r>
                      <a:endParaRPr lang="tr-TR" sz="2200" dirty="0">
                        <a:latin typeface="Times New Roman" pitchFamily="18" charset="0"/>
                        <a:cs typeface="Times New Roman"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lang="tr-TR" sz="2200" dirty="0" smtClean="0">
                          <a:latin typeface="Times New Roman" pitchFamily="18" charset="0"/>
                          <a:cs typeface="Times New Roman" pitchFamily="18" charset="0"/>
                        </a:rPr>
                        <a:t>14.27</a:t>
                      </a:r>
                      <a:endParaRPr lang="tr-TR" sz="2200" dirty="0">
                        <a:latin typeface="Times New Roman" pitchFamily="18" charset="0"/>
                        <a:cs typeface="Times New Roman"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lang="tr-TR" sz="2200" dirty="0" smtClean="0">
                          <a:latin typeface="Times New Roman" pitchFamily="18" charset="0"/>
                          <a:cs typeface="Times New Roman" pitchFamily="18" charset="0"/>
                        </a:rPr>
                        <a:t>15.75</a:t>
                      </a:r>
                      <a:endParaRPr lang="tr-TR" sz="2200" dirty="0">
                        <a:latin typeface="Times New Roman" pitchFamily="18" charset="0"/>
                        <a:cs typeface="Times New Roman"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590252">
                <a:tc>
                  <a:txBody>
                    <a:bodyPr/>
                    <a:lstStyle/>
                    <a:p>
                      <a:r>
                        <a:rPr lang="tr-TR" sz="2200" dirty="0" smtClean="0">
                          <a:latin typeface="Times New Roman" pitchFamily="18" charset="0"/>
                          <a:cs typeface="Times New Roman" pitchFamily="18" charset="0"/>
                        </a:rPr>
                        <a:t>Ortaokul</a:t>
                      </a:r>
                      <a:endParaRPr lang="tr-TR" sz="2200" dirty="0">
                        <a:latin typeface="Times New Roman" pitchFamily="18" charset="0"/>
                        <a:cs typeface="Times New Roman"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lang="tr-TR" sz="2200" dirty="0" smtClean="0">
                          <a:latin typeface="Times New Roman" pitchFamily="18" charset="0"/>
                          <a:cs typeface="Times New Roman" pitchFamily="18" charset="0"/>
                        </a:rPr>
                        <a:t>14.60</a:t>
                      </a:r>
                      <a:endParaRPr lang="tr-TR" sz="2200" dirty="0">
                        <a:latin typeface="Times New Roman" pitchFamily="18" charset="0"/>
                        <a:cs typeface="Times New Roman"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lang="tr-TR" sz="2200" dirty="0" smtClean="0">
                          <a:latin typeface="Times New Roman" pitchFamily="18" charset="0"/>
                          <a:cs typeface="Times New Roman" pitchFamily="18" charset="0"/>
                        </a:rPr>
                        <a:t>9.05</a:t>
                      </a:r>
                      <a:endParaRPr lang="tr-TR" sz="2200" dirty="0">
                        <a:latin typeface="Times New Roman" pitchFamily="18" charset="0"/>
                        <a:cs typeface="Times New Roman"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590252">
                <a:tc>
                  <a:txBody>
                    <a:bodyPr/>
                    <a:lstStyle/>
                    <a:p>
                      <a:r>
                        <a:rPr lang="tr-TR" sz="2200" dirty="0" smtClean="0">
                          <a:latin typeface="Times New Roman" pitchFamily="18" charset="0"/>
                          <a:cs typeface="Times New Roman" pitchFamily="18" charset="0"/>
                        </a:rPr>
                        <a:t>Lise</a:t>
                      </a:r>
                      <a:endParaRPr lang="tr-TR" sz="2200" dirty="0">
                        <a:latin typeface="Times New Roman" pitchFamily="18" charset="0"/>
                        <a:cs typeface="Times New Roman"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lang="tr-TR" sz="2200" dirty="0" smtClean="0">
                          <a:latin typeface="Times New Roman" pitchFamily="18" charset="0"/>
                          <a:cs typeface="Times New Roman" pitchFamily="18" charset="0"/>
                        </a:rPr>
                        <a:t>19.90</a:t>
                      </a:r>
                      <a:endParaRPr lang="tr-TR" sz="2200" dirty="0">
                        <a:latin typeface="Times New Roman" pitchFamily="18" charset="0"/>
                        <a:cs typeface="Times New Roman"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lang="tr-TR" sz="2200" dirty="0" smtClean="0">
                          <a:latin typeface="Times New Roman" pitchFamily="18" charset="0"/>
                          <a:cs typeface="Times New Roman" pitchFamily="18" charset="0"/>
                        </a:rPr>
                        <a:t>12.05</a:t>
                      </a:r>
                      <a:endParaRPr lang="tr-TR" sz="2200" dirty="0">
                        <a:latin typeface="Times New Roman" pitchFamily="18" charset="0"/>
                        <a:cs typeface="Times New Roman"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bl>
          </a:graphicData>
        </a:graphic>
      </p:graphicFrame>
      <p:sp>
        <p:nvSpPr>
          <p:cNvPr id="2" name="Slayt Numarası Yer Tutucusu 1"/>
          <p:cNvSpPr>
            <a:spLocks noGrp="1"/>
          </p:cNvSpPr>
          <p:nvPr>
            <p:ph type="sldNum" sz="quarter" idx="15"/>
          </p:nvPr>
        </p:nvSpPr>
        <p:spPr/>
        <p:txBody>
          <a:bodyPr/>
          <a:lstStyle/>
          <a:p>
            <a:fld id="{8CBDD212-C4A0-4566-B652-9CB934D6A671}" type="slidenum">
              <a:rPr lang="tr-TR" altLang="tr-TR" smtClean="0"/>
              <a:pPr/>
              <a:t>7</a:t>
            </a:fld>
            <a:endParaRPr lang="tr-TR" altLang="tr-TR" dirty="0"/>
          </a:p>
        </p:txBody>
      </p:sp>
    </p:spTree>
    <p:extLst>
      <p:ext uri="{BB962C8B-B14F-4D97-AF65-F5344CB8AC3E}">
        <p14:creationId xmlns:p14="http://schemas.microsoft.com/office/powerpoint/2010/main" val="4282449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04664" y="899592"/>
            <a:ext cx="5976664" cy="792088"/>
          </a:xfrm>
          <a:solidFill>
            <a:schemeClr val="bg1">
              <a:lumMod val="95000"/>
            </a:schemeClr>
          </a:solidFill>
          <a:ln w="57150">
            <a:solidFill>
              <a:schemeClr val="accent1">
                <a:lumMod val="20000"/>
                <a:lumOff val="80000"/>
              </a:schemeClr>
            </a:solidFill>
          </a:ln>
        </p:spPr>
        <p:txBody>
          <a:bodyPr>
            <a:normAutofit/>
          </a:bodyPr>
          <a:lstStyle/>
          <a:p>
            <a:pPr algn="ctr" eaLnBrk="1" hangingPunct="1"/>
            <a:r>
              <a:rPr lang="tr-TR" altLang="tr-TR" sz="2600" b="1" dirty="0" smtClean="0">
                <a:solidFill>
                  <a:schemeClr val="tx1"/>
                </a:solidFill>
                <a:latin typeface="Times New Roman" pitchFamily="18" charset="0"/>
                <a:cs typeface="Times New Roman" pitchFamily="18" charset="0"/>
              </a:rPr>
              <a:t>ÖĞRENCİ İSTATİSTİKLERİ</a:t>
            </a:r>
          </a:p>
        </p:txBody>
      </p:sp>
      <p:sp>
        <p:nvSpPr>
          <p:cNvPr id="9219" name="Rectangle 3"/>
          <p:cNvSpPr>
            <a:spLocks noGrp="1" noChangeArrowheads="1"/>
          </p:cNvSpPr>
          <p:nvPr>
            <p:ph sz="quarter" idx="1"/>
          </p:nvPr>
        </p:nvSpPr>
        <p:spPr>
          <a:xfrm>
            <a:off x="404664" y="2627784"/>
            <a:ext cx="5981849" cy="4752528"/>
          </a:xfrm>
          <a:solidFill>
            <a:schemeClr val="bg1">
              <a:lumMod val="95000"/>
            </a:schemeClr>
          </a:solidFill>
          <a:ln w="57150">
            <a:solidFill>
              <a:schemeClr val="accent1">
                <a:lumMod val="20000"/>
                <a:lumOff val="80000"/>
              </a:schemeClr>
            </a:solidFill>
          </a:ln>
        </p:spPr>
        <p:txBody>
          <a:bodyPr rtlCol="0">
            <a:normAutofit lnSpcReduction="10000"/>
          </a:bodyPr>
          <a:lstStyle/>
          <a:p>
            <a:pPr algn="just" eaLnBrk="1" fontAlgn="auto" hangingPunct="1">
              <a:lnSpc>
                <a:spcPct val="80000"/>
              </a:lnSpc>
              <a:spcAft>
                <a:spcPts val="0"/>
              </a:spcAft>
              <a:buFontTx/>
              <a:buNone/>
              <a:defRPr/>
            </a:pPr>
            <a:r>
              <a:rPr lang="tr-TR" altLang="tr-TR" sz="2200" b="1" dirty="0" smtClean="0">
                <a:solidFill>
                  <a:srgbClr val="000000"/>
                </a:solidFill>
                <a:latin typeface="Times New Roman" pitchFamily="18" charset="0"/>
                <a:cs typeface="Times New Roman" pitchFamily="18" charset="0"/>
              </a:rPr>
              <a:t>	</a:t>
            </a:r>
          </a:p>
          <a:p>
            <a:pPr algn="just" eaLnBrk="1" fontAlgn="auto" hangingPunct="1">
              <a:lnSpc>
                <a:spcPct val="80000"/>
              </a:lnSpc>
              <a:spcAft>
                <a:spcPts val="0"/>
              </a:spcAft>
              <a:buFontTx/>
              <a:buNone/>
              <a:defRPr/>
            </a:pPr>
            <a:r>
              <a:rPr lang="tr-TR" altLang="tr-TR" sz="2200" b="1" dirty="0" smtClean="0">
                <a:solidFill>
                  <a:srgbClr val="000000"/>
                </a:solidFill>
                <a:latin typeface="Times New Roman" pitchFamily="18" charset="0"/>
                <a:cs typeface="Times New Roman" pitchFamily="18" charset="0"/>
              </a:rPr>
              <a:t>	</a:t>
            </a:r>
            <a:r>
              <a:rPr lang="tr-TR" altLang="tr-TR" sz="2200" dirty="0" smtClean="0">
                <a:solidFill>
                  <a:srgbClr val="000000"/>
                </a:solidFill>
                <a:latin typeface="Times New Roman" panose="02020603050405020304" pitchFamily="18" charset="0"/>
                <a:cs typeface="Times New Roman" panose="02020603050405020304" pitchFamily="18" charset="0"/>
              </a:rPr>
              <a:t>İlçemizde;</a:t>
            </a:r>
          </a:p>
          <a:p>
            <a:pPr>
              <a:buFont typeface="Wingdings" pitchFamily="2" charset="2"/>
              <a:buChar char="Ø"/>
              <a:defRPr/>
            </a:pPr>
            <a:r>
              <a:rPr lang="tr-TR" altLang="tr-TR" sz="2200" dirty="0" smtClean="0">
                <a:latin typeface="Times New Roman" panose="02020603050405020304" pitchFamily="18" charset="0"/>
                <a:cs typeface="Times New Roman" panose="02020603050405020304" pitchFamily="18" charset="0"/>
              </a:rPr>
              <a:t>Okul öncesinde 10 Suriye, 1 Afganistan uyruklu olmak üzere </a:t>
            </a:r>
            <a:r>
              <a:rPr lang="tr-TR" altLang="tr-TR" sz="2200" b="1" dirty="0" smtClean="0">
                <a:latin typeface="Times New Roman" panose="02020603050405020304" pitchFamily="18" charset="0"/>
                <a:cs typeface="Times New Roman" panose="02020603050405020304" pitchFamily="18" charset="0"/>
              </a:rPr>
              <a:t>toplam 11 </a:t>
            </a:r>
            <a:r>
              <a:rPr lang="tr-TR" altLang="tr-TR" sz="2200" dirty="0" smtClean="0">
                <a:latin typeface="Times New Roman" panose="02020603050405020304" pitchFamily="18" charset="0"/>
                <a:cs typeface="Times New Roman" panose="02020603050405020304" pitchFamily="18" charset="0"/>
              </a:rPr>
              <a:t>yabancı çocuk eğitim görmektedir.</a:t>
            </a:r>
          </a:p>
          <a:p>
            <a:pPr>
              <a:buFont typeface="Wingdings" pitchFamily="2" charset="2"/>
              <a:buChar char="Ø"/>
              <a:defRPr/>
            </a:pPr>
            <a:r>
              <a:rPr lang="tr-TR" altLang="tr-TR" sz="2200" dirty="0" smtClean="0">
                <a:latin typeface="Times New Roman" panose="02020603050405020304" pitchFamily="18" charset="0"/>
                <a:cs typeface="Times New Roman" panose="02020603050405020304" pitchFamily="18" charset="0"/>
              </a:rPr>
              <a:t>İlkokul seviyesinde 42 Suriye, 2 Afganistan ve 1 İran uyruklu olmak üzere </a:t>
            </a:r>
            <a:r>
              <a:rPr lang="tr-TR" altLang="tr-TR" sz="2200" b="1" dirty="0" smtClean="0">
                <a:latin typeface="Times New Roman" panose="02020603050405020304" pitchFamily="18" charset="0"/>
                <a:cs typeface="Times New Roman" panose="02020603050405020304" pitchFamily="18" charset="0"/>
              </a:rPr>
              <a:t>toplam 45 </a:t>
            </a:r>
            <a:r>
              <a:rPr lang="tr-TR" altLang="tr-TR" sz="2200" dirty="0" smtClean="0">
                <a:latin typeface="Times New Roman" panose="02020603050405020304" pitchFamily="18" charset="0"/>
                <a:cs typeface="Times New Roman" panose="02020603050405020304" pitchFamily="18" charset="0"/>
              </a:rPr>
              <a:t>öğrenci eğitim görmektedir.</a:t>
            </a:r>
          </a:p>
          <a:p>
            <a:pPr>
              <a:buFont typeface="Wingdings" pitchFamily="2" charset="2"/>
              <a:buChar char="Ø"/>
              <a:defRPr/>
            </a:pPr>
            <a:r>
              <a:rPr lang="tr-TR" altLang="tr-TR" sz="2200" dirty="0" smtClean="0">
                <a:latin typeface="Times New Roman" panose="02020603050405020304" pitchFamily="18" charset="0"/>
                <a:cs typeface="Times New Roman" panose="02020603050405020304" pitchFamily="18" charset="0"/>
              </a:rPr>
              <a:t>Ortaokul seviyesinde </a:t>
            </a:r>
            <a:r>
              <a:rPr lang="tr-TR" altLang="tr-TR" sz="2200" b="1" dirty="0" smtClean="0">
                <a:latin typeface="Times New Roman" panose="02020603050405020304" pitchFamily="18" charset="0"/>
                <a:cs typeface="Times New Roman" panose="02020603050405020304" pitchFamily="18" charset="0"/>
              </a:rPr>
              <a:t>32 </a:t>
            </a:r>
            <a:r>
              <a:rPr lang="tr-TR" altLang="tr-TR" sz="2200" dirty="0" smtClean="0">
                <a:latin typeface="Times New Roman" panose="02020603050405020304" pitchFamily="18" charset="0"/>
                <a:cs typeface="Times New Roman" panose="02020603050405020304" pitchFamily="18" charset="0"/>
              </a:rPr>
              <a:t>Suriye uyruklu öğrenci eğitim görmektedir.</a:t>
            </a:r>
          </a:p>
          <a:p>
            <a:pPr>
              <a:buFont typeface="Wingdings" pitchFamily="2" charset="2"/>
              <a:buChar char="Ø"/>
              <a:defRPr/>
            </a:pPr>
            <a:r>
              <a:rPr lang="tr-TR" altLang="tr-TR" sz="2200" dirty="0" smtClean="0">
                <a:latin typeface="Times New Roman" panose="02020603050405020304" pitchFamily="18" charset="0"/>
                <a:cs typeface="Times New Roman" panose="02020603050405020304" pitchFamily="18" charset="0"/>
              </a:rPr>
              <a:t>Lise seviyesinde </a:t>
            </a:r>
            <a:r>
              <a:rPr lang="tr-TR" altLang="tr-TR" sz="2200" b="1" dirty="0" smtClean="0">
                <a:latin typeface="Times New Roman" panose="02020603050405020304" pitchFamily="18" charset="0"/>
                <a:cs typeface="Times New Roman" panose="02020603050405020304" pitchFamily="18" charset="0"/>
              </a:rPr>
              <a:t>2 </a:t>
            </a:r>
            <a:r>
              <a:rPr lang="tr-TR" altLang="tr-TR" sz="2200" dirty="0" smtClean="0">
                <a:latin typeface="Times New Roman" panose="02020603050405020304" pitchFamily="18" charset="0"/>
                <a:cs typeface="Times New Roman" panose="02020603050405020304" pitchFamily="18" charset="0"/>
              </a:rPr>
              <a:t>Suriye uyruklu öğrenci eğitim görmektedir.</a:t>
            </a:r>
          </a:p>
          <a:p>
            <a:pPr>
              <a:buFont typeface="Wingdings" pitchFamily="2" charset="2"/>
              <a:buChar char="Ø"/>
              <a:defRPr/>
            </a:pPr>
            <a:r>
              <a:rPr lang="tr-TR" altLang="tr-TR" sz="2200" b="1" dirty="0" smtClean="0">
                <a:latin typeface="Times New Roman" panose="02020603050405020304" pitchFamily="18" charset="0"/>
                <a:cs typeface="Times New Roman" panose="02020603050405020304" pitchFamily="18" charset="0"/>
              </a:rPr>
              <a:t>Toplam 90 </a:t>
            </a:r>
            <a:r>
              <a:rPr lang="tr-TR" altLang="tr-TR" sz="2200" dirty="0" smtClean="0">
                <a:latin typeface="Times New Roman" panose="02020603050405020304" pitchFamily="18" charset="0"/>
                <a:cs typeface="Times New Roman" panose="02020603050405020304" pitchFamily="18" charset="0"/>
              </a:rPr>
              <a:t>yabancı öğrenci ilçemiz okullarında eğitim görmektedir.</a:t>
            </a:r>
          </a:p>
          <a:p>
            <a:pPr>
              <a:buFont typeface="Wingdings" pitchFamily="2" charset="2"/>
              <a:buChar char="Ø"/>
              <a:defRPr/>
            </a:pPr>
            <a:endParaRPr lang="tr-TR" altLang="tr-TR" sz="2200" dirty="0" smtClean="0">
              <a:latin typeface="Times New Roman" panose="02020603050405020304" pitchFamily="18" charset="0"/>
              <a:cs typeface="Times New Roman" panose="02020603050405020304" pitchFamily="18" charset="0"/>
            </a:endParaRPr>
          </a:p>
        </p:txBody>
      </p:sp>
      <p:sp>
        <p:nvSpPr>
          <p:cNvPr id="5" name="Oval 4"/>
          <p:cNvSpPr/>
          <p:nvPr/>
        </p:nvSpPr>
        <p:spPr>
          <a:xfrm>
            <a:off x="3075698" y="8388423"/>
            <a:ext cx="789930" cy="638549"/>
          </a:xfrm>
          <a:prstGeom prst="ellipse">
            <a:avLst/>
          </a:prstGeom>
          <a:blipFill rotWithShape="1">
            <a:blip r:embed="rId2" cstate="print"/>
            <a:srcRect/>
            <a:stretch>
              <a:fillRect l="-39000" r="-39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 name="Slayt Numarası Yer Tutucusu 1"/>
          <p:cNvSpPr>
            <a:spLocks noGrp="1"/>
          </p:cNvSpPr>
          <p:nvPr>
            <p:ph type="sldNum" sz="quarter" idx="15"/>
          </p:nvPr>
        </p:nvSpPr>
        <p:spPr/>
        <p:txBody>
          <a:bodyPr/>
          <a:lstStyle/>
          <a:p>
            <a:fld id="{8CBDD212-C4A0-4566-B652-9CB934D6A671}" type="slidenum">
              <a:rPr lang="tr-TR" altLang="tr-TR" smtClean="0"/>
              <a:pPr/>
              <a:t>8</a:t>
            </a:fld>
            <a:endParaRPr lang="tr-TR" altLang="tr-TR" dirty="0"/>
          </a:p>
        </p:txBody>
      </p:sp>
    </p:spTree>
    <p:extLst>
      <p:ext uri="{BB962C8B-B14F-4D97-AF65-F5344CB8AC3E}">
        <p14:creationId xmlns:p14="http://schemas.microsoft.com/office/powerpoint/2010/main" val="12357199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32656" y="899592"/>
            <a:ext cx="6038428" cy="720080"/>
          </a:xfrm>
          <a:solidFill>
            <a:schemeClr val="bg1">
              <a:lumMod val="95000"/>
            </a:schemeClr>
          </a:solidFill>
          <a:ln w="57150">
            <a:solidFill>
              <a:schemeClr val="accent1">
                <a:lumMod val="20000"/>
                <a:lumOff val="80000"/>
              </a:schemeClr>
            </a:solidFill>
          </a:ln>
        </p:spPr>
        <p:txBody>
          <a:bodyPr>
            <a:normAutofit/>
          </a:bodyPr>
          <a:lstStyle/>
          <a:p>
            <a:pPr algn="ctr" eaLnBrk="1" hangingPunct="1"/>
            <a:r>
              <a:rPr lang="tr-TR" altLang="tr-TR" sz="2600" b="1" dirty="0" smtClean="0">
                <a:solidFill>
                  <a:schemeClr val="tx1"/>
                </a:solidFill>
                <a:latin typeface="Times New Roman" pitchFamily="18" charset="0"/>
                <a:cs typeface="Times New Roman" pitchFamily="18" charset="0"/>
              </a:rPr>
              <a:t>ÖĞRENCİ İSTATİSTİKLERİ</a:t>
            </a:r>
          </a:p>
        </p:txBody>
      </p:sp>
      <p:sp>
        <p:nvSpPr>
          <p:cNvPr id="9219" name="Rectangle 3"/>
          <p:cNvSpPr>
            <a:spLocks noGrp="1" noChangeArrowheads="1"/>
          </p:cNvSpPr>
          <p:nvPr>
            <p:ph sz="quarter" idx="1"/>
          </p:nvPr>
        </p:nvSpPr>
        <p:spPr>
          <a:xfrm>
            <a:off x="332656" y="2339752"/>
            <a:ext cx="6048671" cy="5184576"/>
          </a:xfrm>
          <a:solidFill>
            <a:schemeClr val="bg1">
              <a:lumMod val="95000"/>
            </a:schemeClr>
          </a:solidFill>
          <a:ln w="57150">
            <a:solidFill>
              <a:schemeClr val="accent1">
                <a:lumMod val="20000"/>
                <a:lumOff val="80000"/>
              </a:schemeClr>
            </a:solidFill>
          </a:ln>
        </p:spPr>
        <p:txBody>
          <a:bodyPr rtlCol="0">
            <a:normAutofit fontScale="55000" lnSpcReduction="20000"/>
          </a:bodyPr>
          <a:lstStyle/>
          <a:p>
            <a:pPr algn="just" eaLnBrk="1" fontAlgn="auto" hangingPunct="1">
              <a:lnSpc>
                <a:spcPct val="80000"/>
              </a:lnSpc>
              <a:spcAft>
                <a:spcPts val="0"/>
              </a:spcAft>
              <a:buFontTx/>
              <a:buNone/>
              <a:defRPr/>
            </a:pPr>
            <a:endParaRPr lang="tr-TR" altLang="tr-TR" sz="1800" dirty="0" smtClean="0">
              <a:latin typeface="Times New Roman" pitchFamily="18" charset="0"/>
              <a:cs typeface="Times New Roman" panose="02020603050405020304" pitchFamily="18" charset="0"/>
            </a:endParaRPr>
          </a:p>
          <a:p>
            <a:pPr algn="just" eaLnBrk="1" fontAlgn="auto" hangingPunct="1">
              <a:lnSpc>
                <a:spcPct val="80000"/>
              </a:lnSpc>
              <a:spcAft>
                <a:spcPts val="0"/>
              </a:spcAft>
              <a:buFontTx/>
              <a:buNone/>
              <a:defRPr/>
            </a:pPr>
            <a:r>
              <a:rPr lang="tr-TR" altLang="tr-TR" sz="3500" dirty="0" smtClean="0">
                <a:latin typeface="Times New Roman" pitchFamily="18" charset="0"/>
                <a:cs typeface="Times New Roman" panose="02020603050405020304" pitchFamily="18" charset="0"/>
              </a:rPr>
              <a:t>İlçemizde;</a:t>
            </a:r>
          </a:p>
          <a:p>
            <a:pPr marL="0" indent="0" eaLnBrk="1" fontAlgn="auto" hangingPunct="1">
              <a:spcAft>
                <a:spcPts val="0"/>
              </a:spcAft>
              <a:buFont typeface="Arial" panose="020B0604020202020204" pitchFamily="34" charset="0"/>
              <a:buNone/>
              <a:defRPr/>
            </a:pPr>
            <a:r>
              <a:rPr lang="tr-TR" altLang="tr-TR" sz="3500" dirty="0">
                <a:latin typeface="Times New Roman" pitchFamily="18" charset="0"/>
                <a:cs typeface="Times New Roman" pitchFamily="18" charset="0"/>
              </a:rPr>
              <a:t>5 yaş grubunda </a:t>
            </a:r>
            <a:r>
              <a:rPr lang="tr-TR" altLang="tr-TR" sz="3500" b="1" dirty="0">
                <a:latin typeface="Times New Roman" pitchFamily="18" charset="0"/>
                <a:cs typeface="Times New Roman" pitchFamily="18" charset="0"/>
              </a:rPr>
              <a:t>132</a:t>
            </a:r>
            <a:r>
              <a:rPr lang="tr-TR" altLang="tr-TR" sz="3500" dirty="0">
                <a:latin typeface="Times New Roman" pitchFamily="18" charset="0"/>
                <a:cs typeface="Times New Roman" pitchFamily="18" charset="0"/>
              </a:rPr>
              <a:t> çocuk bulunmakta olup bunların </a:t>
            </a:r>
            <a:r>
              <a:rPr lang="tr-TR" altLang="tr-TR" sz="3500" dirty="0" smtClean="0">
                <a:latin typeface="Times New Roman" pitchFamily="18" charset="0"/>
                <a:cs typeface="Times New Roman" pitchFamily="18" charset="0"/>
              </a:rPr>
              <a:t>24’ü </a:t>
            </a:r>
            <a:r>
              <a:rPr lang="tr-TR" altLang="tr-TR" sz="3500" dirty="0">
                <a:latin typeface="Times New Roman" pitchFamily="18" charset="0"/>
                <a:cs typeface="Times New Roman" pitchFamily="18" charset="0"/>
              </a:rPr>
              <a:t>Abdurrahman Serttaş Anaokulu’na, </a:t>
            </a:r>
            <a:r>
              <a:rPr lang="tr-TR" altLang="tr-TR" sz="3500" dirty="0" smtClean="0">
                <a:latin typeface="Times New Roman" pitchFamily="18" charset="0"/>
                <a:cs typeface="Times New Roman" pitchFamily="18" charset="0"/>
              </a:rPr>
              <a:t>64’ü </a:t>
            </a:r>
            <a:r>
              <a:rPr lang="tr-TR" altLang="tr-TR" sz="3500" dirty="0">
                <a:latin typeface="Times New Roman" pitchFamily="18" charset="0"/>
                <a:cs typeface="Times New Roman" pitchFamily="18" charset="0"/>
              </a:rPr>
              <a:t>ise anasınıflarımıza kayıtlıdır. Sistemde kaydı olmayan 44 çocuk bulunmaktadır. 3 çocuğumuzun adresi ilçemizde olup </a:t>
            </a:r>
            <a:r>
              <a:rPr lang="tr-TR" altLang="tr-TR" sz="3500" dirty="0" smtClean="0">
                <a:latin typeface="Times New Roman" pitchFamily="18" charset="0"/>
                <a:cs typeface="Times New Roman" pitchFamily="18" charset="0"/>
              </a:rPr>
              <a:t>ilçemizde ikamet etmedikleri tespit edilmiştir. </a:t>
            </a:r>
            <a:r>
              <a:rPr lang="tr-TR" altLang="tr-TR" sz="3500" dirty="0">
                <a:latin typeface="Times New Roman" pitchFamily="18" charset="0"/>
                <a:cs typeface="Times New Roman" pitchFamily="18" charset="0"/>
              </a:rPr>
              <a:t>Geriye kalan 41 çocuğun </a:t>
            </a:r>
            <a:r>
              <a:rPr lang="tr-TR" altLang="tr-TR" sz="3500" dirty="0" smtClean="0">
                <a:latin typeface="Times New Roman" pitchFamily="18" charset="0"/>
                <a:cs typeface="Times New Roman" pitchFamily="18" charset="0"/>
              </a:rPr>
              <a:t>26’sı </a:t>
            </a:r>
            <a:r>
              <a:rPr lang="tr-TR" altLang="tr-TR" sz="3500" dirty="0">
                <a:latin typeface="Times New Roman" pitchFamily="18" charset="0"/>
                <a:cs typeface="Times New Roman" pitchFamily="18" charset="0"/>
              </a:rPr>
              <a:t>PİKTES Projesi kapsamında tespit edilmiş ve bu çocuklarımıza oyun sandığı verilmiştir. Veliler etkinlik programı hakkında bilgilendirilmiştir. Ayrıca çocukların sandıkta bulunan eğitim materyallerinden faydalanıp faydalanamadıklarının gözlemlenmesi ve program hakkında velilerle gerekli değerlendirmenin yapılması amacıyla çocuklar her ay ziyaret edilecektir. Kalan 15 çocuğumuz ilçemizin uzak </a:t>
            </a:r>
            <a:r>
              <a:rPr lang="tr-TR" altLang="tr-TR" sz="3500" dirty="0" smtClean="0">
                <a:latin typeface="Times New Roman" pitchFamily="18" charset="0"/>
                <a:cs typeface="Times New Roman" pitchFamily="18" charset="0"/>
              </a:rPr>
              <a:t>ve dağınık yerleşim birimlerinde ikamet ettiklerinden bir sonraki eğitim öğretim yılı için gezici okul ve gezici öğretmen programına dahil </a:t>
            </a:r>
            <a:r>
              <a:rPr lang="tr-TR" altLang="tr-TR" sz="3500" dirty="0" err="1" smtClean="0">
                <a:latin typeface="Times New Roman" pitchFamily="18" charset="0"/>
                <a:cs typeface="Times New Roman" pitchFamily="18" charset="0"/>
              </a:rPr>
              <a:t>edilmiştirr</a:t>
            </a:r>
            <a:r>
              <a:rPr lang="tr-TR" altLang="tr-TR" sz="3500" dirty="0" smtClean="0">
                <a:latin typeface="Times New Roman" pitchFamily="18" charset="0"/>
                <a:cs typeface="Times New Roman" pitchFamily="18" charset="0"/>
              </a:rPr>
              <a:t>.</a:t>
            </a:r>
          </a:p>
        </p:txBody>
      </p:sp>
      <p:sp>
        <p:nvSpPr>
          <p:cNvPr id="5" name="Oval 4"/>
          <p:cNvSpPr/>
          <p:nvPr/>
        </p:nvSpPr>
        <p:spPr>
          <a:xfrm>
            <a:off x="3075698" y="8388423"/>
            <a:ext cx="789930" cy="638549"/>
          </a:xfrm>
          <a:prstGeom prst="ellipse">
            <a:avLst/>
          </a:prstGeom>
          <a:blipFill rotWithShape="1">
            <a:blip r:embed="rId2" cstate="print"/>
            <a:srcRect/>
            <a:stretch>
              <a:fillRect l="-39000" r="-39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 name="Slayt Numarası Yer Tutucusu 1"/>
          <p:cNvSpPr>
            <a:spLocks noGrp="1"/>
          </p:cNvSpPr>
          <p:nvPr>
            <p:ph type="sldNum" sz="quarter" idx="15"/>
          </p:nvPr>
        </p:nvSpPr>
        <p:spPr/>
        <p:txBody>
          <a:bodyPr/>
          <a:lstStyle/>
          <a:p>
            <a:fld id="{8CBDD212-C4A0-4566-B652-9CB934D6A671}" type="slidenum">
              <a:rPr lang="tr-TR" altLang="tr-TR" smtClean="0"/>
              <a:pPr/>
              <a:t>9</a:t>
            </a:fld>
            <a:endParaRPr lang="tr-TR" altLang="tr-TR" dirty="0"/>
          </a:p>
        </p:txBody>
      </p:sp>
    </p:spTree>
    <p:extLst>
      <p:ext uri="{BB962C8B-B14F-4D97-AF65-F5344CB8AC3E}">
        <p14:creationId xmlns:p14="http://schemas.microsoft.com/office/powerpoint/2010/main" val="34505402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Doğ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2666</TotalTime>
  <Words>1141</Words>
  <Application>Microsoft Office PowerPoint</Application>
  <PresentationFormat>Ekran Gösterisi (4:3)</PresentationFormat>
  <Paragraphs>500</Paragraphs>
  <Slides>22</Slides>
  <Notes>4</Notes>
  <HiddenSlides>0</HiddenSlides>
  <MMClips>0</MMClips>
  <ScaleCrop>false</ScaleCrop>
  <HeadingPairs>
    <vt:vector size="4" baseType="variant">
      <vt:variant>
        <vt:lpstr>Tema</vt:lpstr>
      </vt:variant>
      <vt:variant>
        <vt:i4>2</vt:i4>
      </vt:variant>
      <vt:variant>
        <vt:lpstr>Slayt Başlıkları</vt:lpstr>
      </vt:variant>
      <vt:variant>
        <vt:i4>22</vt:i4>
      </vt:variant>
    </vt:vector>
  </HeadingPairs>
  <TitlesOfParts>
    <vt:vector size="24" baseType="lpstr">
      <vt:lpstr>Cumba</vt:lpstr>
      <vt:lpstr>Ofis Teması</vt:lpstr>
      <vt:lpstr>T.C. YAZIHAN KAYMAKAMLIĞI İLÇE MİLLİ EĞİTİM MÜDÜRLÜĞÜ</vt:lpstr>
      <vt:lpstr>İLÇE MİLLİ EĞİTİM MÜDÜRLÜĞÜ PERSONEL BİLGİLERİ</vt:lpstr>
      <vt:lpstr>İDARECİ/ÖĞRETMEN SAYILARI</vt:lpstr>
      <vt:lpstr>OKUL/KURUM SAYILARI</vt:lpstr>
      <vt:lpstr>ARAÇ BİLGİLERİ</vt:lpstr>
      <vt:lpstr>ÖĞRENCİ İSTATİSTİKLERİ</vt:lpstr>
      <vt:lpstr>ÖĞRENCİ İSTATİSTİKLERİ</vt:lpstr>
      <vt:lpstr>ÖĞRENCİ İSTATİSTİKLERİ</vt:lpstr>
      <vt:lpstr>ÖĞRENCİ İSTATİSTİKLERİ</vt:lpstr>
      <vt:lpstr>PowerPoint Sunusu</vt:lpstr>
      <vt:lpstr>PowerPoint Sunusu</vt:lpstr>
      <vt:lpstr>LGS BİLGİLERİ</vt:lpstr>
      <vt:lpstr>TAŞIMA BİLGİLERİ</vt:lpstr>
      <vt:lpstr>2022-2023 TAŞIMA BİLGİLERİ</vt:lpstr>
      <vt:lpstr>TAŞIMA YEMEK BİLGİLERİ</vt:lpstr>
      <vt:lpstr>MESLEKİ EĞİTİM DURUMU</vt:lpstr>
      <vt:lpstr>KÜTÜPHANE VE KİTAP SAYILARI</vt:lpstr>
      <vt:lpstr>KÜTÜPHANE VE KİTAP SAYILARI</vt:lpstr>
      <vt:lpstr>HALK EĞİTİM MERKEZİ’NDE AÇILAN KURSLAR </vt:lpstr>
      <vt:lpstr>PROJELERİMİZ</vt:lpstr>
      <vt:lpstr>PROJELERİMİZ</vt:lpstr>
      <vt:lpstr>PowerPoint Sunusu</vt:lpstr>
    </vt:vector>
  </TitlesOfParts>
  <Company>F_s_M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YAZIHAN KAYMAKAMLIĞI İLÇE MİLLİ EĞİTİM MÜDÜRLÜĞÜ BAŞARI ÖYKÜSÜ</dc:title>
  <dc:creator>müdür</dc:creator>
  <cp:lastModifiedBy>User</cp:lastModifiedBy>
  <cp:revision>502</cp:revision>
  <cp:lastPrinted>2022-10-06T07:04:21Z</cp:lastPrinted>
  <dcterms:created xsi:type="dcterms:W3CDTF">2016-02-15T10:24:15Z</dcterms:created>
  <dcterms:modified xsi:type="dcterms:W3CDTF">2022-11-04T10:26:13Z</dcterms:modified>
</cp:coreProperties>
</file>